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0" r:id="rId4"/>
    <p:sldMasterId id="2147483762" r:id="rId5"/>
    <p:sldMasterId id="2147483769" r:id="rId6"/>
    <p:sldMasterId id="2147483773" r:id="rId7"/>
    <p:sldMasterId id="2147483775" r:id="rId8"/>
    <p:sldMasterId id="2147483777" r:id="rId9"/>
    <p:sldMasterId id="2147483791" r:id="rId10"/>
  </p:sldMasterIdLst>
  <p:notesMasterIdLst>
    <p:notesMasterId r:id="rId53"/>
  </p:notesMasterIdLst>
  <p:sldIdLst>
    <p:sldId id="256" r:id="rId11"/>
    <p:sldId id="310" r:id="rId12"/>
    <p:sldId id="668" r:id="rId13"/>
    <p:sldId id="716" r:id="rId14"/>
    <p:sldId id="346" r:id="rId15"/>
    <p:sldId id="715" r:id="rId16"/>
    <p:sldId id="857" r:id="rId17"/>
    <p:sldId id="326" r:id="rId18"/>
    <p:sldId id="343" r:id="rId19"/>
    <p:sldId id="681" r:id="rId20"/>
    <p:sldId id="319" r:id="rId21"/>
    <p:sldId id="348" r:id="rId22"/>
    <p:sldId id="858" r:id="rId23"/>
    <p:sldId id="328" r:id="rId24"/>
    <p:sldId id="329" r:id="rId25"/>
    <p:sldId id="331" r:id="rId26"/>
    <p:sldId id="325" r:id="rId27"/>
    <p:sldId id="717" r:id="rId28"/>
    <p:sldId id="350" r:id="rId29"/>
    <p:sldId id="680" r:id="rId30"/>
    <p:sldId id="840" r:id="rId31"/>
    <p:sldId id="632" r:id="rId32"/>
    <p:sldId id="679" r:id="rId33"/>
    <p:sldId id="291" r:id="rId34"/>
    <p:sldId id="851" r:id="rId35"/>
    <p:sldId id="854" r:id="rId36"/>
    <p:sldId id="347" r:id="rId37"/>
    <p:sldId id="838" r:id="rId38"/>
    <p:sldId id="315" r:id="rId39"/>
    <p:sldId id="724" r:id="rId40"/>
    <p:sldId id="686" r:id="rId41"/>
    <p:sldId id="284" r:id="rId42"/>
    <p:sldId id="856" r:id="rId43"/>
    <p:sldId id="860" r:id="rId44"/>
    <p:sldId id="861" r:id="rId45"/>
    <p:sldId id="852" r:id="rId46"/>
    <p:sldId id="859" r:id="rId47"/>
    <p:sldId id="864" r:id="rId48"/>
    <p:sldId id="862" r:id="rId49"/>
    <p:sldId id="863" r:id="rId50"/>
    <p:sldId id="865" r:id="rId51"/>
    <p:sldId id="283" r:id="rId52"/>
  </p:sldIdLst>
  <p:sldSz cx="12192000" cy="6858000"/>
  <p:notesSz cx="6858000" cy="9144000"/>
  <p:embeddedFontLst>
    <p:embeddedFont>
      <p:font typeface="Proxima Nova" panose="020B0604020202020204" charset="0"/>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3E595-C656-9F7A-B7C5-724B02C0D94A}" v="6" dt="2024-11-15T10:50:30.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816"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microsoft.com/office/2016/11/relationships/changesInfo" Target="changesInfos/changesInfo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m van den Berg" userId="2d10fcbb95560787" providerId="LiveId" clId="{BF4BE832-0DE7-465F-9063-5253776DE85B}"/>
    <pc:docChg chg="undo custSel addSld delSld modSld sldOrd">
      <pc:chgData name="Bram van den Berg" userId="2d10fcbb95560787" providerId="LiveId" clId="{BF4BE832-0DE7-465F-9063-5253776DE85B}" dt="2024-11-08T09:40:05.540" v="22"/>
      <pc:docMkLst>
        <pc:docMk/>
      </pc:docMkLst>
      <pc:sldChg chg="add del">
        <pc:chgData name="Bram van den Berg" userId="2d10fcbb95560787" providerId="LiveId" clId="{BF4BE832-0DE7-465F-9063-5253776DE85B}" dt="2024-11-07T19:46:05.474" v="7"/>
        <pc:sldMkLst>
          <pc:docMk/>
          <pc:sldMk cId="471176416" sldId="259"/>
        </pc:sldMkLst>
      </pc:sldChg>
      <pc:sldChg chg="add del">
        <pc:chgData name="Bram van den Berg" userId="2d10fcbb95560787" providerId="LiveId" clId="{BF4BE832-0DE7-465F-9063-5253776DE85B}" dt="2024-11-08T09:40:05.540" v="22"/>
        <pc:sldMkLst>
          <pc:docMk/>
          <pc:sldMk cId="2197316207" sldId="261"/>
        </pc:sldMkLst>
      </pc:sldChg>
      <pc:sldChg chg="add del">
        <pc:chgData name="Bram van den Berg" userId="2d10fcbb95560787" providerId="LiveId" clId="{BF4BE832-0DE7-465F-9063-5253776DE85B}" dt="2024-11-07T19:46:05.474" v="7"/>
        <pc:sldMkLst>
          <pc:docMk/>
          <pc:sldMk cId="895915843" sldId="266"/>
        </pc:sldMkLst>
      </pc:sldChg>
      <pc:sldChg chg="add ord">
        <pc:chgData name="Bram van den Berg" userId="2d10fcbb95560787" providerId="LiveId" clId="{BF4BE832-0DE7-465F-9063-5253776DE85B}" dt="2024-11-08T08:45:17.486" v="17"/>
        <pc:sldMkLst>
          <pc:docMk/>
          <pc:sldMk cId="2437587899" sldId="303"/>
        </pc:sldMkLst>
      </pc:sldChg>
      <pc:sldChg chg="add del">
        <pc:chgData name="Bram van den Berg" userId="2d10fcbb95560787" providerId="LiveId" clId="{BF4BE832-0DE7-465F-9063-5253776DE85B}" dt="2024-11-07T19:46:05.474" v="7"/>
        <pc:sldMkLst>
          <pc:docMk/>
          <pc:sldMk cId="3283574852" sldId="309"/>
        </pc:sldMkLst>
      </pc:sldChg>
      <pc:sldChg chg="add del">
        <pc:chgData name="Bram van den Berg" userId="2d10fcbb95560787" providerId="LiveId" clId="{BF4BE832-0DE7-465F-9063-5253776DE85B}" dt="2024-11-07T19:46:05.474" v="7"/>
        <pc:sldMkLst>
          <pc:docMk/>
          <pc:sldMk cId="3461094078" sldId="311"/>
        </pc:sldMkLst>
      </pc:sldChg>
      <pc:sldChg chg="modSp mod">
        <pc:chgData name="Bram van den Berg" userId="2d10fcbb95560787" providerId="LiveId" clId="{BF4BE832-0DE7-465F-9063-5253776DE85B}" dt="2024-11-07T19:42:43.158" v="1" actId="20577"/>
        <pc:sldMkLst>
          <pc:docMk/>
          <pc:sldMk cId="1255249667" sldId="866"/>
        </pc:sldMkLst>
        <pc:spChg chg="mod">
          <ac:chgData name="Bram van den Berg" userId="2d10fcbb95560787" providerId="LiveId" clId="{BF4BE832-0DE7-465F-9063-5253776DE85B}" dt="2024-11-07T19:42:43.158" v="1" actId="20577"/>
          <ac:spMkLst>
            <pc:docMk/>
            <pc:sldMk cId="1255249667" sldId="866"/>
            <ac:spMk id="3" creationId="{79E3A337-FB9E-B0CA-B13F-C593F32A9B44}"/>
          </ac:spMkLst>
        </pc:spChg>
      </pc:sldChg>
      <pc:sldChg chg="addSp modSp">
        <pc:chgData name="Bram van den Berg" userId="2d10fcbb95560787" providerId="LiveId" clId="{BF4BE832-0DE7-465F-9063-5253776DE85B}" dt="2024-11-08T08:44:26.093" v="10"/>
        <pc:sldMkLst>
          <pc:docMk/>
          <pc:sldMk cId="408544030" sldId="867"/>
        </pc:sldMkLst>
      </pc:sldChg>
      <pc:sldChg chg="new del">
        <pc:chgData name="Bram van den Berg" userId="2d10fcbb95560787" providerId="LiveId" clId="{BF4BE832-0DE7-465F-9063-5253776DE85B}" dt="2024-11-07T19:46:07.925" v="8" actId="47"/>
        <pc:sldMkLst>
          <pc:docMk/>
          <pc:sldMk cId="2532598857" sldId="869"/>
        </pc:sldMkLst>
      </pc:sldChg>
      <pc:sldChg chg="modSp add del mod">
        <pc:chgData name="Bram van den Berg" userId="2d10fcbb95560787" providerId="LiveId" clId="{BF4BE832-0DE7-465F-9063-5253776DE85B}" dt="2024-11-07T19:46:05.474" v="7"/>
        <pc:sldMkLst>
          <pc:docMk/>
          <pc:sldMk cId="2871172890" sldId="870"/>
        </pc:sldMkLst>
        <pc:spChg chg="mod">
          <ac:chgData name="Bram van den Berg" userId="2d10fcbb95560787" providerId="LiveId" clId="{BF4BE832-0DE7-465F-9063-5253776DE85B}" dt="2024-11-07T19:46:01.099" v="6"/>
          <ac:spMkLst>
            <pc:docMk/>
            <pc:sldMk cId="2871172890" sldId="870"/>
            <ac:spMk id="2" creationId="{FB2861F7-6124-453A-8FEB-BED738643A66}"/>
          </ac:spMkLst>
        </pc:spChg>
      </pc:sldChg>
      <pc:sldChg chg="add del">
        <pc:chgData name="Bram van den Berg" userId="2d10fcbb95560787" providerId="LiveId" clId="{BF4BE832-0DE7-465F-9063-5253776DE85B}" dt="2024-11-07T19:46:05.474" v="7"/>
        <pc:sldMkLst>
          <pc:docMk/>
          <pc:sldMk cId="3421761638" sldId="871"/>
        </pc:sldMkLst>
      </pc:sldChg>
      <pc:sldChg chg="add del">
        <pc:chgData name="Bram van den Berg" userId="2d10fcbb95560787" providerId="LiveId" clId="{BF4BE832-0DE7-465F-9063-5253776DE85B}" dt="2024-11-08T09:40:05.540" v="22"/>
        <pc:sldMkLst>
          <pc:docMk/>
          <pc:sldMk cId="152361508" sldId="872"/>
        </pc:sldMkLst>
      </pc:sldChg>
      <pc:sldChg chg="addSp modSp new del">
        <pc:chgData name="Bram van den Berg" userId="2d10fcbb95560787" providerId="LiveId" clId="{BF4BE832-0DE7-465F-9063-5253776DE85B}" dt="2024-11-08T08:44:56.439" v="15" actId="47"/>
        <pc:sldMkLst>
          <pc:docMk/>
          <pc:sldMk cId="193329355" sldId="872"/>
        </pc:sldMkLst>
      </pc:sldChg>
      <pc:sldChg chg="add del">
        <pc:chgData name="Bram van den Berg" userId="2d10fcbb95560787" providerId="LiveId" clId="{BF4BE832-0DE7-465F-9063-5253776DE85B}" dt="2024-11-08T09:39:36.575" v="19"/>
        <pc:sldMkLst>
          <pc:docMk/>
          <pc:sldMk cId="3206632545" sldId="872"/>
        </pc:sldMkLst>
      </pc:sldChg>
      <pc:sldChg chg="add del">
        <pc:chgData name="Bram van den Berg" userId="2d10fcbb95560787" providerId="LiveId" clId="{BF4BE832-0DE7-465F-9063-5253776DE85B}" dt="2024-11-08T09:40:05.540" v="22"/>
        <pc:sldMkLst>
          <pc:docMk/>
          <pc:sldMk cId="3211641429" sldId="873"/>
        </pc:sldMkLst>
      </pc:sldChg>
      <pc:sldChg chg="add del">
        <pc:chgData name="Bram van den Berg" userId="2d10fcbb95560787" providerId="LiveId" clId="{BF4BE832-0DE7-465F-9063-5253776DE85B}" dt="2024-11-08T09:40:05.540" v="22"/>
        <pc:sldMkLst>
          <pc:docMk/>
          <pc:sldMk cId="2243217407" sldId="874"/>
        </pc:sldMkLst>
      </pc:sldChg>
    </pc:docChg>
  </pc:docChgLst>
  <pc:docChgLst>
    <pc:chgData name="Themanetwerk Jeugd en gezin - ChristenUnie" userId="S::jeugdengezin@christenunie.nl::581ae3a3-dbdb-4d80-8ca7-bec29562e21a" providerId="AD" clId="Web-{8503E595-C656-9F7A-B7C5-724B02C0D94A}"/>
    <pc:docChg chg="delSld">
      <pc:chgData name="Themanetwerk Jeugd en gezin - ChristenUnie" userId="S::jeugdengezin@christenunie.nl::581ae3a3-dbdb-4d80-8ca7-bec29562e21a" providerId="AD" clId="Web-{8503E595-C656-9F7A-B7C5-724B02C0D94A}" dt="2024-11-15T10:50:30.267" v="5"/>
      <pc:docMkLst>
        <pc:docMk/>
      </pc:docMkLst>
      <pc:sldChg chg="del">
        <pc:chgData name="Themanetwerk Jeugd en gezin - ChristenUnie" userId="S::jeugdengezin@christenunie.nl::581ae3a3-dbdb-4d80-8ca7-bec29562e21a" providerId="AD" clId="Web-{8503E595-C656-9F7A-B7C5-724B02C0D94A}" dt="2024-11-15T10:50:30.267" v="5"/>
        <pc:sldMkLst>
          <pc:docMk/>
          <pc:sldMk cId="4273560840" sldId="257"/>
        </pc:sldMkLst>
      </pc:sldChg>
      <pc:sldChg chg="del">
        <pc:chgData name="Themanetwerk Jeugd en gezin - ChristenUnie" userId="S::jeugdengezin@christenunie.nl::581ae3a3-dbdb-4d80-8ca7-bec29562e21a" providerId="AD" clId="Web-{8503E595-C656-9F7A-B7C5-724B02C0D94A}" dt="2024-11-15T10:50:30.251" v="4"/>
        <pc:sldMkLst>
          <pc:docMk/>
          <pc:sldMk cId="2437366188" sldId="258"/>
        </pc:sldMkLst>
      </pc:sldChg>
      <pc:sldChg chg="del">
        <pc:chgData name="Themanetwerk Jeugd en gezin - ChristenUnie" userId="S::jeugdengezin@christenunie.nl::581ae3a3-dbdb-4d80-8ca7-bec29562e21a" providerId="AD" clId="Web-{8503E595-C656-9F7A-B7C5-724B02C0D94A}" dt="2024-11-15T10:50:30.251" v="1"/>
        <pc:sldMkLst>
          <pc:docMk/>
          <pc:sldMk cId="2197316207" sldId="261"/>
        </pc:sldMkLst>
      </pc:sldChg>
      <pc:sldChg chg="del">
        <pc:chgData name="Themanetwerk Jeugd en gezin - ChristenUnie" userId="S::jeugdengezin@christenunie.nl::581ae3a3-dbdb-4d80-8ca7-bec29562e21a" providerId="AD" clId="Web-{8503E595-C656-9F7A-B7C5-724B02C0D94A}" dt="2024-11-15T10:50:30.251" v="3"/>
        <pc:sldMkLst>
          <pc:docMk/>
          <pc:sldMk cId="152361508" sldId="872"/>
        </pc:sldMkLst>
      </pc:sldChg>
      <pc:sldChg chg="del">
        <pc:chgData name="Themanetwerk Jeugd en gezin - ChristenUnie" userId="S::jeugdengezin@christenunie.nl::581ae3a3-dbdb-4d80-8ca7-bec29562e21a" providerId="AD" clId="Web-{8503E595-C656-9F7A-B7C5-724B02C0D94A}" dt="2024-11-15T10:50:30.251" v="2"/>
        <pc:sldMkLst>
          <pc:docMk/>
          <pc:sldMk cId="3211641429" sldId="873"/>
        </pc:sldMkLst>
      </pc:sldChg>
      <pc:sldChg chg="del">
        <pc:chgData name="Themanetwerk Jeugd en gezin - ChristenUnie" userId="S::jeugdengezin@christenunie.nl::581ae3a3-dbdb-4d80-8ca7-bec29562e21a" providerId="AD" clId="Web-{8503E595-C656-9F7A-B7C5-724B02C0D94A}" dt="2024-11-15T10:50:30.251" v="0"/>
        <pc:sldMkLst>
          <pc:docMk/>
          <pc:sldMk cId="2243217407" sldId="8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ji365-my.sharepoint.com/personal/t_vanyperen_nji_nl/Documents/Documents/Jeugdzorg%20alg/---%20Zorggebruik/-%20230426%20zorggebruik%20JH%20tov%20Aantal%20jeugdigen%202000-2022%20(grafie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100" b="0" i="0" u="none" strike="noStrike" kern="1200" spc="0" baseline="0">
                <a:solidFill>
                  <a:srgbClr val="072C54">
                    <a:lumMod val="65000"/>
                    <a:lumOff val="35000"/>
                  </a:srgbClr>
                </a:solidFill>
              </a:rPr>
              <a:t>jeugdhulp</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3603637033457824"/>
          <c:y val="0.11034471196092219"/>
          <c:w val="0.86396362966542173"/>
          <c:h val="0.64475821443681658"/>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rgbClr val="FF0000"/>
                </a:solidFill>
                <a:prstDash val="sysDot"/>
              </a:ln>
              <a:effectLst/>
            </c:spPr>
            <c:trendlineType val="linear"/>
            <c:dispRSqr val="0"/>
            <c:dispEq val="0"/>
          </c:trendline>
          <c:cat>
            <c:numLit>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Lit>
          </c:cat>
          <c:val>
            <c:numRef>
              <c:f>Blad1!$B$31:$B$53</c:f>
              <c:numCache>
                <c:formatCode>General</c:formatCode>
                <c:ptCount val="23"/>
                <c:pt idx="0">
                  <c:v>3.7</c:v>
                </c:pt>
                <c:pt idx="9">
                  <c:v>7.5</c:v>
                </c:pt>
                <c:pt idx="15">
                  <c:v>10</c:v>
                </c:pt>
                <c:pt idx="16">
                  <c:v>10.8</c:v>
                </c:pt>
                <c:pt idx="17">
                  <c:v>11.4</c:v>
                </c:pt>
                <c:pt idx="18">
                  <c:v>11.7</c:v>
                </c:pt>
                <c:pt idx="19">
                  <c:v>12.3</c:v>
                </c:pt>
                <c:pt idx="20">
                  <c:v>12.1</c:v>
                </c:pt>
                <c:pt idx="21">
                  <c:v>13.2</c:v>
                </c:pt>
                <c:pt idx="22">
                  <c:v>13.2</c:v>
                </c:pt>
              </c:numCache>
            </c:numRef>
          </c:val>
          <c:smooth val="0"/>
          <c:extLst>
            <c:ext xmlns:c16="http://schemas.microsoft.com/office/drawing/2014/chart" uri="{C3380CC4-5D6E-409C-BE32-E72D297353CC}">
              <c16:uniqueId val="{00000001-FE7A-4AC4-A1EB-E241E850CD7E}"/>
            </c:ext>
          </c:extLst>
        </c:ser>
        <c:dLbls>
          <c:showLegendKey val="0"/>
          <c:showVal val="0"/>
          <c:showCatName val="0"/>
          <c:showSerName val="0"/>
          <c:showPercent val="0"/>
          <c:showBubbleSize val="0"/>
        </c:dLbls>
        <c:marker val="1"/>
        <c:smooth val="0"/>
        <c:axId val="108769855"/>
        <c:axId val="108770271"/>
      </c:lineChart>
      <c:catAx>
        <c:axId val="1087698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Jaar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08770271"/>
        <c:crosses val="autoZero"/>
        <c:auto val="0"/>
        <c:lblAlgn val="ctr"/>
        <c:lblOffset val="100"/>
        <c:noMultiLvlLbl val="0"/>
      </c:catAx>
      <c:valAx>
        <c:axId val="108770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 jeugdigen in jeugdhulp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08769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A308D-AB3A-4365-B23C-61FD4712A87D}" type="datetimeFigureOut">
              <a:rPr lang="nl-NL" smtClean="0"/>
              <a:t>22-11-2024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6D7FC-3531-49A8-803F-061FF6D31732}" type="slidenum">
              <a:rPr lang="nl-NL" smtClean="0"/>
              <a:t>‹nr.›</a:t>
            </a:fld>
            <a:endParaRPr lang="nl-NL"/>
          </a:p>
        </p:txBody>
      </p:sp>
    </p:spTree>
    <p:extLst>
      <p:ext uri="{BB962C8B-B14F-4D97-AF65-F5344CB8AC3E}">
        <p14:creationId xmlns:p14="http://schemas.microsoft.com/office/powerpoint/2010/main" val="243325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131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44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72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41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450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38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7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9AC43-A17B-E73E-8E1F-6AC63729685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0A5D250-F3A6-3F6C-209F-91E06BD7A2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EA50CF-1BF9-C0A0-E87C-A67EA6677E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latin typeface="+mn-lt"/>
              <a:ea typeface="+mn-ea"/>
              <a:cs typeface="+mn-cs"/>
            </a:endParaRPr>
          </a:p>
        </p:txBody>
      </p:sp>
      <p:sp>
        <p:nvSpPr>
          <p:cNvPr id="4" name="Tijdelijke aanduiding voor dianummer 3">
            <a:extLst>
              <a:ext uri="{FF2B5EF4-FFF2-40B4-BE49-F238E27FC236}">
                <a16:creationId xmlns:a16="http://schemas.microsoft.com/office/drawing/2014/main" id="{E8224C46-CC78-8510-2153-F03D94D0193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753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28650" lvl="1" indent="-171450">
              <a:buFontTx/>
              <a:buChar char="-"/>
            </a:pPr>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192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497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pPr>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2DB265-1705-414A-8205-E2FAB874E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2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788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680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9AC43-A17B-E73E-8E1F-6AC63729685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0A5D250-F3A6-3F6C-209F-91E06BD7A2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EA50CF-1BF9-C0A0-E87C-A67EA6677E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latin typeface="+mn-lt"/>
              <a:ea typeface="+mn-ea"/>
              <a:cs typeface="+mn-cs"/>
            </a:endParaRPr>
          </a:p>
        </p:txBody>
      </p:sp>
      <p:sp>
        <p:nvSpPr>
          <p:cNvPr id="4" name="Tijdelijke aanduiding voor dianummer 3">
            <a:extLst>
              <a:ext uri="{FF2B5EF4-FFF2-40B4-BE49-F238E27FC236}">
                <a16:creationId xmlns:a16="http://schemas.microsoft.com/office/drawing/2014/main" id="{E8224C46-CC78-8510-2153-F03D94D0193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429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172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3BFBA-5AAA-4744-633C-BBB0754B70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4D4A07-347E-4480-E3D7-CAD9B6D641BD}"/>
              </a:ext>
            </a:extLst>
          </p:cNvPr>
          <p:cNvSpPr>
            <a:spLocks noGrp="1" noRot="1" noChangeAspect="1"/>
          </p:cNvSpPr>
          <p:nvPr>
            <p:ph type="sldImg"/>
          </p:nvPr>
        </p:nvSpPr>
        <p:spPr>
          <a:xfrm>
            <a:off x="977900" y="752475"/>
            <a:ext cx="4699000" cy="2644775"/>
          </a:xfrm>
        </p:spPr>
      </p:sp>
      <p:sp>
        <p:nvSpPr>
          <p:cNvPr id="5" name="Tijdelijke aanduiding voor notities 4">
            <a:extLst>
              <a:ext uri="{FF2B5EF4-FFF2-40B4-BE49-F238E27FC236}">
                <a16:creationId xmlns:a16="http://schemas.microsoft.com/office/drawing/2014/main" id="{5EA9C2C9-B8CA-D743-BECC-7D547BAC21A8}"/>
              </a:ext>
            </a:extLst>
          </p:cNvPr>
          <p:cNvSpPr>
            <a:spLocks noGrp="1"/>
          </p:cNvSpPr>
          <p:nvPr>
            <p:ph type="body" sz="quarter" idx="3"/>
          </p:nvPr>
        </p:nvSpPr>
        <p:spPr/>
        <p:txBody>
          <a:bodyPr/>
          <a:lstStyle/>
          <a:p>
            <a:endParaRPr lang="nl-NL"/>
          </a:p>
        </p:txBody>
      </p:sp>
    </p:spTree>
    <p:extLst>
      <p:ext uri="{BB962C8B-B14F-4D97-AF65-F5344CB8AC3E}">
        <p14:creationId xmlns:p14="http://schemas.microsoft.com/office/powerpoint/2010/main" val="1645815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81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322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162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346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BBE5A-CD68-F967-D17F-8D58A1CF27B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8F68AB-A16D-2176-BFE6-1120CEB2833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D027262-36D7-C229-2494-F21601B7011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92793C0-F787-8681-2B5D-DB3455F1F40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797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45BCE-57C9-27F8-4215-3F5B573E17E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06FE6F5-78C0-E0C2-2A8C-79966882D88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EC7FFA6-54DA-DEBA-CE15-D57839115CF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37284DCE-84A3-67B9-BACC-2F09316F1C4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41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004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a:p>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318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BEB9B-508E-191D-E55B-F447A1B9D76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7922BD8-18B4-5634-1812-CC4A817AE10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FE46B34-9310-E7A7-5015-434BBF3672A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4F60B84-1619-D0B5-412D-CDC62B51463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559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96DA8-504A-5FC9-88B6-2EB134BD8AD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EC892B5-1FBF-C810-6997-C8E6C02AC16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579A1D7-28E8-744A-07ED-B2E33231D95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94DCE57-3420-6E9C-2786-9F4A86B61FF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342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6C86A-47E7-5C29-0171-E12C9A1E4D1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929B33-420B-BC9E-BF02-DF699905715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E2B6FB2-D644-E3B2-1351-E5EA53627DC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9614DF9-BEBB-A195-4A9F-82AF6077778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648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C4868-6881-E856-4C77-8BCE6C104F1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6F464F4-EEDA-420D-38AD-D0CF7B12462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650AF6-C116-9B63-2141-613C08028E0B}"/>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52C7EFC-727D-173C-9698-8377B44CF9E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7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F8551-C304-EB20-A2AC-70D3D2E6152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6A35D4E-3D37-05E7-E809-63F14CC303C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06AABD0-8BD1-9B43-7197-D595FCD7424A}"/>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2C06E10-6098-17DC-57FE-57260181979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71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63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487E5-F361-8E38-C820-1E6F035A41E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9ED167-3F31-3DE1-BE5D-29268377A8B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7FFF12F-1A3E-0DAF-4E91-01001282ED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latin typeface="+mn-lt"/>
              <a:ea typeface="+mn-ea"/>
              <a:cs typeface="+mn-cs"/>
            </a:endParaRPr>
          </a:p>
        </p:txBody>
      </p:sp>
      <p:sp>
        <p:nvSpPr>
          <p:cNvPr id="4" name="Tijdelijke aanduiding voor dianummer 3">
            <a:extLst>
              <a:ext uri="{FF2B5EF4-FFF2-40B4-BE49-F238E27FC236}">
                <a16:creationId xmlns:a16="http://schemas.microsoft.com/office/drawing/2014/main" id="{199F6D9B-1128-E0EE-3C0C-8CF6025F228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00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12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28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4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29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866E6-889F-4D53-AFAB-39E184EF799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D1048B11-F87F-409C-B466-D44A126AB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EF5C07E7-407D-416C-9A19-9252C663AFF5}"/>
              </a:ext>
            </a:extLst>
          </p:cNvPr>
          <p:cNvSpPr>
            <a:spLocks noGrp="1"/>
          </p:cNvSpPr>
          <p:nvPr>
            <p:ph type="dt" sz="half" idx="10"/>
          </p:nvPr>
        </p:nvSpPr>
        <p:spPr/>
        <p:txBody>
          <a:bodyPr lIns="360000"/>
          <a:lstStyle/>
          <a:p>
            <a:fld id="{0A1652A8-C380-47D4-AD02-0B30ADB82A86}" type="datetimeFigureOut">
              <a:rPr lang="en-GB" smtClean="0"/>
              <a:t>22/11/2024</a:t>
            </a:fld>
            <a:endParaRPr lang="en-GB"/>
          </a:p>
        </p:txBody>
      </p:sp>
      <p:sp>
        <p:nvSpPr>
          <p:cNvPr id="5" name="Tijdelijke aanduiding voor voettekst 4">
            <a:extLst>
              <a:ext uri="{FF2B5EF4-FFF2-40B4-BE49-F238E27FC236}">
                <a16:creationId xmlns:a16="http://schemas.microsoft.com/office/drawing/2014/main" id="{53A31EF0-9F6F-4B80-ADD7-20D0C11AC7B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185F5100-0403-4DBC-962D-CC4B624425AB}"/>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40547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BA152-A0A2-44C9-8A80-D17229A03AA7}"/>
              </a:ext>
            </a:extLst>
          </p:cNvPr>
          <p:cNvSpPr>
            <a:spLocks noGrp="1"/>
          </p:cNvSpPr>
          <p:nvPr>
            <p:ph type="title"/>
          </p:nvPr>
        </p:nvSpPr>
        <p:spPr/>
        <p:txBody>
          <a:bodyPr lIns="900000"/>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637DE79A-7183-41FA-83D2-957511F051C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D44D807E-7E9C-4571-BD0B-C6DD6C4153D9}"/>
              </a:ext>
            </a:extLst>
          </p:cNvPr>
          <p:cNvSpPr>
            <a:spLocks noGrp="1"/>
          </p:cNvSpPr>
          <p:nvPr>
            <p:ph type="dt" sz="half" idx="10"/>
          </p:nvPr>
        </p:nvSpPr>
        <p:spPr/>
        <p:txBody>
          <a:bodyPr lIns="360000"/>
          <a:lstStyle/>
          <a:p>
            <a:fld id="{0A1652A8-C380-47D4-AD02-0B30ADB82A86}" type="datetimeFigureOut">
              <a:rPr lang="en-GB" smtClean="0"/>
              <a:t>22/11/2024</a:t>
            </a:fld>
            <a:endParaRPr lang="en-GB"/>
          </a:p>
        </p:txBody>
      </p:sp>
      <p:sp>
        <p:nvSpPr>
          <p:cNvPr id="5" name="Tijdelijke aanduiding voor voettekst 4">
            <a:extLst>
              <a:ext uri="{FF2B5EF4-FFF2-40B4-BE49-F238E27FC236}">
                <a16:creationId xmlns:a16="http://schemas.microsoft.com/office/drawing/2014/main" id="{D4F1A2E1-3855-4B88-A8F9-FE89A90089A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39D76B7D-9D9B-407E-8F74-0E6E64C086B8}"/>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57335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8C6CFE0-5EE3-45BF-8887-FC917F0125F7}"/>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87B0571B-3F87-4C83-9F36-37CA75D3AE2B}"/>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46EB5DD-16B4-4ECB-AACC-1843BFAE1EC7}"/>
              </a:ext>
            </a:extLst>
          </p:cNvPr>
          <p:cNvSpPr>
            <a:spLocks noGrp="1"/>
          </p:cNvSpPr>
          <p:nvPr>
            <p:ph type="dt" sz="half" idx="10"/>
          </p:nvPr>
        </p:nvSpPr>
        <p:spPr/>
        <p:txBody>
          <a:bodyPr lIns="360000"/>
          <a:lstStyle/>
          <a:p>
            <a:fld id="{0A1652A8-C380-47D4-AD02-0B30ADB82A86}" type="datetimeFigureOut">
              <a:rPr lang="en-GB" smtClean="0"/>
              <a:t>22/11/2024</a:t>
            </a:fld>
            <a:endParaRPr lang="en-GB"/>
          </a:p>
        </p:txBody>
      </p:sp>
      <p:sp>
        <p:nvSpPr>
          <p:cNvPr id="5" name="Tijdelijke aanduiding voor voettekst 4">
            <a:extLst>
              <a:ext uri="{FF2B5EF4-FFF2-40B4-BE49-F238E27FC236}">
                <a16:creationId xmlns:a16="http://schemas.microsoft.com/office/drawing/2014/main" id="{B10C05FC-226E-4E62-A0D9-27290E2ED53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8B50789E-1B99-4D05-9089-233026FB6209}"/>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147527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89B73DF-F1FA-E145-AE1E-BF347439BFC2}"/>
              </a:ext>
            </a:extLst>
          </p:cNvPr>
          <p:cNvSpPr>
            <a:spLocks noGrp="1"/>
          </p:cNvSpPr>
          <p:nvPr>
            <p:ph type="subTitle" idx="1" hasCustomPrompt="1"/>
          </p:nvPr>
        </p:nvSpPr>
        <p:spPr>
          <a:xfrm>
            <a:off x="4267200" y="5059539"/>
            <a:ext cx="7766304" cy="524377"/>
          </a:xfrm>
          <a:prstGeom prst="rect">
            <a:avLst/>
          </a:prstGeom>
        </p:spPr>
        <p:txBody>
          <a:bodyPr anchor="t">
            <a:normAutofit/>
          </a:bodyPr>
          <a:lstStyle>
            <a:lvl1pPr marL="0" indent="0" algn="r">
              <a:buNone/>
              <a:defRPr sz="2932">
                <a:solidFill>
                  <a:schemeClr val="bg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nl-NL"/>
              <a:t>Ondertitel over een regel</a:t>
            </a:r>
            <a:endParaRPr lang="en-US"/>
          </a:p>
        </p:txBody>
      </p:sp>
      <p:sp>
        <p:nvSpPr>
          <p:cNvPr id="6" name="Title 1">
            <a:extLst>
              <a:ext uri="{FF2B5EF4-FFF2-40B4-BE49-F238E27FC236}">
                <a16:creationId xmlns:a16="http://schemas.microsoft.com/office/drawing/2014/main" id="{205E9EFB-EC79-0D48-866B-B60FF6D153E2}"/>
              </a:ext>
            </a:extLst>
          </p:cNvPr>
          <p:cNvSpPr>
            <a:spLocks noGrp="1"/>
          </p:cNvSpPr>
          <p:nvPr>
            <p:ph type="ctrTitle" hasCustomPrompt="1"/>
          </p:nvPr>
        </p:nvSpPr>
        <p:spPr>
          <a:xfrm>
            <a:off x="1406770" y="3189602"/>
            <a:ext cx="10626735" cy="1700686"/>
          </a:xfrm>
          <a:prstGeom prst="rect">
            <a:avLst/>
          </a:prstGeom>
        </p:spPr>
        <p:txBody>
          <a:bodyPr anchor="b">
            <a:normAutofit/>
          </a:bodyPr>
          <a:lstStyle>
            <a:lvl1pPr algn="r">
              <a:lnSpc>
                <a:spcPts val="6398"/>
              </a:lnSpc>
              <a:defRPr sz="4532" b="1">
                <a:solidFill>
                  <a:schemeClr val="bg1"/>
                </a:solidFill>
              </a:defRPr>
            </a:lvl1pPr>
          </a:lstStyle>
          <a:p>
            <a:r>
              <a:rPr lang="en-US" err="1"/>
              <a:t>Voor</a:t>
            </a:r>
            <a:r>
              <a:rPr lang="en-US"/>
              <a:t> </a:t>
            </a:r>
            <a:r>
              <a:rPr lang="en-US" err="1"/>
              <a:t>een</a:t>
            </a:r>
            <a:r>
              <a:rPr lang="en-US"/>
              <a:t> erg </a:t>
            </a:r>
            <a:r>
              <a:rPr lang="en-US" err="1"/>
              <a:t>lange</a:t>
            </a:r>
            <a:r>
              <a:rPr lang="en-US"/>
              <a:t> </a:t>
            </a:r>
            <a:r>
              <a:rPr lang="en-US" err="1"/>
              <a:t>titel</a:t>
            </a:r>
            <a:r>
              <a:rPr lang="en-US"/>
              <a:t> </a:t>
            </a:r>
            <a:br>
              <a:rPr lang="en-US"/>
            </a:br>
            <a:r>
              <a:rPr lang="en-US" err="1"/>
              <a:t>zijn</a:t>
            </a:r>
            <a:r>
              <a:rPr lang="en-US"/>
              <a:t> er twee regels </a:t>
            </a:r>
            <a:r>
              <a:rPr lang="en-US" err="1"/>
              <a:t>beschikbaar</a:t>
            </a:r>
            <a:endParaRPr lang="en-US"/>
          </a:p>
        </p:txBody>
      </p:sp>
      <p:sp>
        <p:nvSpPr>
          <p:cNvPr id="7" name="Date Placeholder 1">
            <a:extLst>
              <a:ext uri="{FF2B5EF4-FFF2-40B4-BE49-F238E27FC236}">
                <a16:creationId xmlns:a16="http://schemas.microsoft.com/office/drawing/2014/main" id="{3AD1EF37-3473-3E41-869E-010D25447B50}"/>
              </a:ext>
            </a:extLst>
          </p:cNvPr>
          <p:cNvSpPr>
            <a:spLocks noGrp="1"/>
          </p:cNvSpPr>
          <p:nvPr>
            <p:ph type="dt" sz="half" idx="2"/>
          </p:nvPr>
        </p:nvSpPr>
        <p:spPr>
          <a:xfrm>
            <a:off x="4267200" y="5480100"/>
            <a:ext cx="7766304" cy="363954"/>
          </a:xfrm>
          <a:prstGeom prst="rect">
            <a:avLst/>
          </a:prstGeom>
        </p:spPr>
        <p:txBody>
          <a:bodyPr vert="horz" lIns="91440" tIns="45720" rIns="91440" bIns="45720" rtlCol="0" anchor="ctr"/>
          <a:lstStyle>
            <a:lvl1pPr algn="r">
              <a:defRPr sz="1599">
                <a:solidFill>
                  <a:schemeClr val="bg1"/>
                </a:solidFill>
              </a:defRPr>
            </a:lvl1pPr>
          </a:lstStyle>
          <a:p>
            <a:r>
              <a:rPr lang="en-US"/>
              <a:t>2023 10 13  |  Auteur</a:t>
            </a:r>
            <a:endParaRPr lang="en-NL"/>
          </a:p>
        </p:txBody>
      </p:sp>
    </p:spTree>
    <p:extLst>
      <p:ext uri="{BB962C8B-B14F-4D97-AF65-F5344CB8AC3E}">
        <p14:creationId xmlns:p14="http://schemas.microsoft.com/office/powerpoint/2010/main" val="408416990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r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89B73DF-F1FA-E145-AE1E-BF347439BFC2}"/>
              </a:ext>
            </a:extLst>
          </p:cNvPr>
          <p:cNvSpPr>
            <a:spLocks noGrp="1"/>
          </p:cNvSpPr>
          <p:nvPr>
            <p:ph type="subTitle" idx="1" hasCustomPrompt="1"/>
          </p:nvPr>
        </p:nvSpPr>
        <p:spPr>
          <a:xfrm>
            <a:off x="4267200" y="5059539"/>
            <a:ext cx="7766304" cy="524377"/>
          </a:xfrm>
          <a:prstGeom prst="rect">
            <a:avLst/>
          </a:prstGeom>
        </p:spPr>
        <p:txBody>
          <a:bodyPr anchor="t">
            <a:normAutofit/>
          </a:bodyPr>
          <a:lstStyle>
            <a:lvl1pPr marL="0" indent="0" algn="r">
              <a:buNone/>
              <a:defRPr sz="2932">
                <a:solidFill>
                  <a:schemeClr val="bg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nl-NL"/>
              <a:t>Ondertitel over een regel</a:t>
            </a:r>
            <a:endParaRPr lang="en-US"/>
          </a:p>
        </p:txBody>
      </p:sp>
      <p:sp>
        <p:nvSpPr>
          <p:cNvPr id="6" name="Title 1">
            <a:extLst>
              <a:ext uri="{FF2B5EF4-FFF2-40B4-BE49-F238E27FC236}">
                <a16:creationId xmlns:a16="http://schemas.microsoft.com/office/drawing/2014/main" id="{205E9EFB-EC79-0D48-866B-B60FF6D153E2}"/>
              </a:ext>
            </a:extLst>
          </p:cNvPr>
          <p:cNvSpPr>
            <a:spLocks noGrp="1"/>
          </p:cNvSpPr>
          <p:nvPr>
            <p:ph type="ctrTitle" hasCustomPrompt="1"/>
          </p:nvPr>
        </p:nvSpPr>
        <p:spPr>
          <a:xfrm>
            <a:off x="4267200" y="3241686"/>
            <a:ext cx="7766304" cy="1700686"/>
          </a:xfrm>
          <a:prstGeom prst="rect">
            <a:avLst/>
          </a:prstGeom>
        </p:spPr>
        <p:txBody>
          <a:bodyPr anchor="b">
            <a:normAutofit/>
          </a:bodyPr>
          <a:lstStyle>
            <a:lvl1pPr algn="r">
              <a:lnSpc>
                <a:spcPts val="6398"/>
              </a:lnSpc>
              <a:defRPr sz="4532" b="1">
                <a:solidFill>
                  <a:schemeClr val="bg1"/>
                </a:solidFill>
              </a:defRPr>
            </a:lvl1pPr>
          </a:lstStyle>
          <a:p>
            <a:r>
              <a:rPr lang="nl-NL"/>
              <a:t>Titel over een enkele regel</a:t>
            </a:r>
            <a:endParaRPr lang="en-US"/>
          </a:p>
        </p:txBody>
      </p:sp>
      <p:sp>
        <p:nvSpPr>
          <p:cNvPr id="7" name="Date Placeholder 1">
            <a:extLst>
              <a:ext uri="{FF2B5EF4-FFF2-40B4-BE49-F238E27FC236}">
                <a16:creationId xmlns:a16="http://schemas.microsoft.com/office/drawing/2014/main" id="{3AD1EF37-3473-3E41-869E-010D25447B50}"/>
              </a:ext>
            </a:extLst>
          </p:cNvPr>
          <p:cNvSpPr>
            <a:spLocks noGrp="1"/>
          </p:cNvSpPr>
          <p:nvPr>
            <p:ph type="dt" sz="half" idx="2"/>
          </p:nvPr>
        </p:nvSpPr>
        <p:spPr>
          <a:xfrm>
            <a:off x="4267200" y="5480100"/>
            <a:ext cx="7766304" cy="363954"/>
          </a:xfrm>
          <a:prstGeom prst="rect">
            <a:avLst/>
          </a:prstGeom>
        </p:spPr>
        <p:txBody>
          <a:bodyPr vert="horz" lIns="91440" tIns="45720" rIns="91440" bIns="45720" rtlCol="0" anchor="ctr"/>
          <a:lstStyle>
            <a:lvl1pPr algn="r">
              <a:defRPr sz="1599">
                <a:solidFill>
                  <a:schemeClr val="bg1"/>
                </a:solidFill>
              </a:defRPr>
            </a:lvl1pPr>
          </a:lstStyle>
          <a:p>
            <a:r>
              <a:rPr lang="en-US"/>
              <a:t>2023 10 13  |  Auteur</a:t>
            </a:r>
            <a:endParaRPr lang="en-NL"/>
          </a:p>
        </p:txBody>
      </p:sp>
    </p:spTree>
    <p:extLst>
      <p:ext uri="{BB962C8B-B14F-4D97-AF65-F5344CB8AC3E}">
        <p14:creationId xmlns:p14="http://schemas.microsoft.com/office/powerpoint/2010/main" val="36766938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89B73DF-F1FA-E145-AE1E-BF347439BFC2}"/>
              </a:ext>
            </a:extLst>
          </p:cNvPr>
          <p:cNvSpPr>
            <a:spLocks noGrp="1"/>
          </p:cNvSpPr>
          <p:nvPr>
            <p:ph type="subTitle" idx="1" hasCustomPrompt="1"/>
          </p:nvPr>
        </p:nvSpPr>
        <p:spPr>
          <a:xfrm>
            <a:off x="4267200" y="5059539"/>
            <a:ext cx="7766304" cy="524377"/>
          </a:xfrm>
          <a:prstGeom prst="rect">
            <a:avLst/>
          </a:prstGeom>
        </p:spPr>
        <p:txBody>
          <a:bodyPr anchor="t">
            <a:normAutofit/>
          </a:bodyPr>
          <a:lstStyle>
            <a:lvl1pPr marL="0" indent="0" algn="r">
              <a:buNone/>
              <a:defRPr sz="2932">
                <a:solidFill>
                  <a:schemeClr val="bg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nl-NL"/>
              <a:t>Ondertitel over een regel</a:t>
            </a:r>
            <a:endParaRPr lang="en-US"/>
          </a:p>
        </p:txBody>
      </p:sp>
      <p:sp>
        <p:nvSpPr>
          <p:cNvPr id="6" name="Title 1">
            <a:extLst>
              <a:ext uri="{FF2B5EF4-FFF2-40B4-BE49-F238E27FC236}">
                <a16:creationId xmlns:a16="http://schemas.microsoft.com/office/drawing/2014/main" id="{205E9EFB-EC79-0D48-866B-B60FF6D153E2}"/>
              </a:ext>
            </a:extLst>
          </p:cNvPr>
          <p:cNvSpPr>
            <a:spLocks noGrp="1"/>
          </p:cNvSpPr>
          <p:nvPr>
            <p:ph type="ctrTitle" hasCustomPrompt="1"/>
          </p:nvPr>
        </p:nvSpPr>
        <p:spPr>
          <a:xfrm>
            <a:off x="4267200" y="3189602"/>
            <a:ext cx="7766304" cy="1700686"/>
          </a:xfrm>
          <a:prstGeom prst="rect">
            <a:avLst/>
          </a:prstGeom>
        </p:spPr>
        <p:txBody>
          <a:bodyPr anchor="b">
            <a:normAutofit/>
          </a:bodyPr>
          <a:lstStyle>
            <a:lvl1pPr algn="r">
              <a:lnSpc>
                <a:spcPts val="6398"/>
              </a:lnSpc>
              <a:defRPr sz="4532" b="1">
                <a:solidFill>
                  <a:schemeClr val="bg1"/>
                </a:solidFill>
              </a:defRPr>
            </a:lvl1pPr>
          </a:lstStyle>
          <a:p>
            <a:r>
              <a:rPr lang="en-US" err="1"/>
              <a:t>Voor</a:t>
            </a:r>
            <a:r>
              <a:rPr lang="en-US"/>
              <a:t> </a:t>
            </a:r>
            <a:r>
              <a:rPr lang="en-US" err="1"/>
              <a:t>een</a:t>
            </a:r>
            <a:r>
              <a:rPr lang="en-US"/>
              <a:t> erg </a:t>
            </a:r>
            <a:r>
              <a:rPr lang="en-US" err="1"/>
              <a:t>lange</a:t>
            </a:r>
            <a:r>
              <a:rPr lang="en-US"/>
              <a:t> </a:t>
            </a:r>
            <a:r>
              <a:rPr lang="en-US" err="1"/>
              <a:t>titel</a:t>
            </a:r>
            <a:r>
              <a:rPr lang="en-US"/>
              <a:t> </a:t>
            </a:r>
            <a:br>
              <a:rPr lang="en-US"/>
            </a:br>
            <a:r>
              <a:rPr lang="en-US" err="1"/>
              <a:t>zijn</a:t>
            </a:r>
            <a:r>
              <a:rPr lang="en-US"/>
              <a:t> er twee regels </a:t>
            </a:r>
            <a:r>
              <a:rPr lang="en-US" err="1"/>
              <a:t>beschikbaar</a:t>
            </a:r>
            <a:endParaRPr lang="en-US"/>
          </a:p>
        </p:txBody>
      </p:sp>
      <p:sp>
        <p:nvSpPr>
          <p:cNvPr id="7" name="Date Placeholder 1">
            <a:extLst>
              <a:ext uri="{FF2B5EF4-FFF2-40B4-BE49-F238E27FC236}">
                <a16:creationId xmlns:a16="http://schemas.microsoft.com/office/drawing/2014/main" id="{3AD1EF37-3473-3E41-869E-010D25447B50}"/>
              </a:ext>
            </a:extLst>
          </p:cNvPr>
          <p:cNvSpPr>
            <a:spLocks noGrp="1"/>
          </p:cNvSpPr>
          <p:nvPr>
            <p:ph type="dt" sz="half" idx="2"/>
          </p:nvPr>
        </p:nvSpPr>
        <p:spPr>
          <a:xfrm>
            <a:off x="4267200" y="5480100"/>
            <a:ext cx="7766304" cy="363954"/>
          </a:xfrm>
          <a:prstGeom prst="rect">
            <a:avLst/>
          </a:prstGeom>
        </p:spPr>
        <p:txBody>
          <a:bodyPr vert="horz" lIns="91440" tIns="45720" rIns="91440" bIns="45720" rtlCol="0" anchor="ctr"/>
          <a:lstStyle>
            <a:lvl1pPr algn="r">
              <a:defRPr sz="1599">
                <a:solidFill>
                  <a:schemeClr val="bg1"/>
                </a:solidFill>
              </a:defRPr>
            </a:lvl1pPr>
          </a:lstStyle>
          <a:p>
            <a:r>
              <a:rPr lang="en-US"/>
              <a:t>2023 10 13  |  Auteur</a:t>
            </a:r>
            <a:endParaRPr lang="en-NL"/>
          </a:p>
        </p:txBody>
      </p:sp>
    </p:spTree>
    <p:extLst>
      <p:ext uri="{BB962C8B-B14F-4D97-AF65-F5344CB8AC3E}">
        <p14:creationId xmlns:p14="http://schemas.microsoft.com/office/powerpoint/2010/main" val="7430721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r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89B73DF-F1FA-E145-AE1E-BF347439BFC2}"/>
              </a:ext>
            </a:extLst>
          </p:cNvPr>
          <p:cNvSpPr>
            <a:spLocks noGrp="1"/>
          </p:cNvSpPr>
          <p:nvPr>
            <p:ph type="subTitle" idx="1" hasCustomPrompt="1"/>
          </p:nvPr>
        </p:nvSpPr>
        <p:spPr>
          <a:xfrm>
            <a:off x="4267200" y="5059539"/>
            <a:ext cx="7766304" cy="524377"/>
          </a:xfrm>
          <a:prstGeom prst="rect">
            <a:avLst/>
          </a:prstGeom>
        </p:spPr>
        <p:txBody>
          <a:bodyPr anchor="t">
            <a:normAutofit/>
          </a:bodyPr>
          <a:lstStyle>
            <a:lvl1pPr marL="0" indent="0" algn="r">
              <a:buNone/>
              <a:defRPr sz="2932">
                <a:solidFill>
                  <a:schemeClr val="bg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nl-NL"/>
              <a:t>Ondertitel over een regel</a:t>
            </a:r>
            <a:endParaRPr lang="en-US"/>
          </a:p>
        </p:txBody>
      </p:sp>
      <p:sp>
        <p:nvSpPr>
          <p:cNvPr id="6" name="Title 1">
            <a:extLst>
              <a:ext uri="{FF2B5EF4-FFF2-40B4-BE49-F238E27FC236}">
                <a16:creationId xmlns:a16="http://schemas.microsoft.com/office/drawing/2014/main" id="{205E9EFB-EC79-0D48-866B-B60FF6D153E2}"/>
              </a:ext>
            </a:extLst>
          </p:cNvPr>
          <p:cNvSpPr>
            <a:spLocks noGrp="1"/>
          </p:cNvSpPr>
          <p:nvPr>
            <p:ph type="ctrTitle" hasCustomPrompt="1"/>
          </p:nvPr>
        </p:nvSpPr>
        <p:spPr>
          <a:xfrm>
            <a:off x="4267200" y="3272937"/>
            <a:ext cx="7766304" cy="1700686"/>
          </a:xfrm>
          <a:prstGeom prst="rect">
            <a:avLst/>
          </a:prstGeom>
        </p:spPr>
        <p:txBody>
          <a:bodyPr anchor="b">
            <a:normAutofit/>
          </a:bodyPr>
          <a:lstStyle>
            <a:lvl1pPr algn="r">
              <a:lnSpc>
                <a:spcPts val="6398"/>
              </a:lnSpc>
              <a:defRPr sz="5065" b="1">
                <a:solidFill>
                  <a:schemeClr val="bg1"/>
                </a:solidFill>
              </a:defRPr>
            </a:lvl1pPr>
          </a:lstStyle>
          <a:p>
            <a:r>
              <a:rPr lang="nl-NL"/>
              <a:t>Titel over een enkele regel</a:t>
            </a:r>
            <a:endParaRPr lang="en-US"/>
          </a:p>
        </p:txBody>
      </p:sp>
      <p:sp>
        <p:nvSpPr>
          <p:cNvPr id="7" name="Date Placeholder 1">
            <a:extLst>
              <a:ext uri="{FF2B5EF4-FFF2-40B4-BE49-F238E27FC236}">
                <a16:creationId xmlns:a16="http://schemas.microsoft.com/office/drawing/2014/main" id="{3AD1EF37-3473-3E41-869E-010D25447B50}"/>
              </a:ext>
            </a:extLst>
          </p:cNvPr>
          <p:cNvSpPr>
            <a:spLocks noGrp="1"/>
          </p:cNvSpPr>
          <p:nvPr>
            <p:ph type="dt" sz="half" idx="2"/>
          </p:nvPr>
        </p:nvSpPr>
        <p:spPr>
          <a:xfrm>
            <a:off x="4267200" y="5480100"/>
            <a:ext cx="7766304" cy="363954"/>
          </a:xfrm>
          <a:prstGeom prst="rect">
            <a:avLst/>
          </a:prstGeom>
        </p:spPr>
        <p:txBody>
          <a:bodyPr vert="horz" lIns="91440" tIns="45720" rIns="91440" bIns="45720" rtlCol="0" anchor="ctr"/>
          <a:lstStyle>
            <a:lvl1pPr algn="r">
              <a:defRPr sz="1599">
                <a:solidFill>
                  <a:schemeClr val="bg1"/>
                </a:solidFill>
              </a:defRPr>
            </a:lvl1pPr>
          </a:lstStyle>
          <a:p>
            <a:r>
              <a:rPr lang="en-US"/>
              <a:t>2023 10 13  |  Auteur</a:t>
            </a:r>
            <a:endParaRPr lang="en-NL"/>
          </a:p>
        </p:txBody>
      </p:sp>
    </p:spTree>
    <p:extLst>
      <p:ext uri="{BB962C8B-B14F-4D97-AF65-F5344CB8AC3E}">
        <p14:creationId xmlns:p14="http://schemas.microsoft.com/office/powerpoint/2010/main" val="38608528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89B73DF-F1FA-E145-AE1E-BF347439BFC2}"/>
              </a:ext>
            </a:extLst>
          </p:cNvPr>
          <p:cNvSpPr>
            <a:spLocks noGrp="1"/>
          </p:cNvSpPr>
          <p:nvPr>
            <p:ph type="subTitle" idx="1" hasCustomPrompt="1"/>
          </p:nvPr>
        </p:nvSpPr>
        <p:spPr>
          <a:xfrm>
            <a:off x="4267200" y="5059539"/>
            <a:ext cx="7766304" cy="524377"/>
          </a:xfrm>
          <a:prstGeom prst="rect">
            <a:avLst/>
          </a:prstGeom>
        </p:spPr>
        <p:txBody>
          <a:bodyPr anchor="t">
            <a:normAutofit/>
          </a:bodyPr>
          <a:lstStyle>
            <a:lvl1pPr marL="0" indent="0" algn="r">
              <a:buNone/>
              <a:defRPr sz="2932">
                <a:solidFill>
                  <a:schemeClr val="bg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nl-NL"/>
              <a:t>Ondertitel over een regel</a:t>
            </a:r>
            <a:endParaRPr lang="en-US"/>
          </a:p>
        </p:txBody>
      </p:sp>
      <p:sp>
        <p:nvSpPr>
          <p:cNvPr id="6" name="Title 1">
            <a:extLst>
              <a:ext uri="{FF2B5EF4-FFF2-40B4-BE49-F238E27FC236}">
                <a16:creationId xmlns:a16="http://schemas.microsoft.com/office/drawing/2014/main" id="{205E9EFB-EC79-0D48-866B-B60FF6D153E2}"/>
              </a:ext>
            </a:extLst>
          </p:cNvPr>
          <p:cNvSpPr>
            <a:spLocks noGrp="1"/>
          </p:cNvSpPr>
          <p:nvPr>
            <p:ph type="ctrTitle" hasCustomPrompt="1"/>
          </p:nvPr>
        </p:nvSpPr>
        <p:spPr>
          <a:xfrm>
            <a:off x="4267200" y="3189602"/>
            <a:ext cx="7766304" cy="1700686"/>
          </a:xfrm>
          <a:prstGeom prst="rect">
            <a:avLst/>
          </a:prstGeom>
        </p:spPr>
        <p:txBody>
          <a:bodyPr anchor="b">
            <a:normAutofit/>
          </a:bodyPr>
          <a:lstStyle>
            <a:lvl1pPr algn="r">
              <a:lnSpc>
                <a:spcPts val="6398"/>
              </a:lnSpc>
              <a:defRPr sz="4532" b="1">
                <a:solidFill>
                  <a:schemeClr val="bg1"/>
                </a:solidFill>
              </a:defRPr>
            </a:lvl1pPr>
          </a:lstStyle>
          <a:p>
            <a:r>
              <a:rPr lang="en-US" err="1"/>
              <a:t>Voor</a:t>
            </a:r>
            <a:r>
              <a:rPr lang="en-US"/>
              <a:t> </a:t>
            </a:r>
            <a:r>
              <a:rPr lang="en-US" err="1"/>
              <a:t>een</a:t>
            </a:r>
            <a:r>
              <a:rPr lang="en-US"/>
              <a:t> erg </a:t>
            </a:r>
            <a:r>
              <a:rPr lang="en-US" err="1"/>
              <a:t>lange</a:t>
            </a:r>
            <a:r>
              <a:rPr lang="en-US"/>
              <a:t> </a:t>
            </a:r>
            <a:r>
              <a:rPr lang="en-US" err="1"/>
              <a:t>titel</a:t>
            </a:r>
            <a:r>
              <a:rPr lang="en-US"/>
              <a:t> </a:t>
            </a:r>
            <a:br>
              <a:rPr lang="en-US"/>
            </a:br>
            <a:r>
              <a:rPr lang="en-US" err="1"/>
              <a:t>zijn</a:t>
            </a:r>
            <a:r>
              <a:rPr lang="en-US"/>
              <a:t> er twee regels </a:t>
            </a:r>
            <a:r>
              <a:rPr lang="en-US" err="1"/>
              <a:t>beschikbaar</a:t>
            </a:r>
            <a:endParaRPr lang="en-US"/>
          </a:p>
        </p:txBody>
      </p:sp>
      <p:sp>
        <p:nvSpPr>
          <p:cNvPr id="7" name="Date Placeholder 1">
            <a:extLst>
              <a:ext uri="{FF2B5EF4-FFF2-40B4-BE49-F238E27FC236}">
                <a16:creationId xmlns:a16="http://schemas.microsoft.com/office/drawing/2014/main" id="{3AD1EF37-3473-3E41-869E-010D25447B50}"/>
              </a:ext>
            </a:extLst>
          </p:cNvPr>
          <p:cNvSpPr>
            <a:spLocks noGrp="1"/>
          </p:cNvSpPr>
          <p:nvPr>
            <p:ph type="dt" sz="half" idx="2"/>
          </p:nvPr>
        </p:nvSpPr>
        <p:spPr>
          <a:xfrm>
            <a:off x="4267200" y="5480100"/>
            <a:ext cx="7766304" cy="363954"/>
          </a:xfrm>
          <a:prstGeom prst="rect">
            <a:avLst/>
          </a:prstGeom>
        </p:spPr>
        <p:txBody>
          <a:bodyPr vert="horz" lIns="91440" tIns="45720" rIns="91440" bIns="45720" rtlCol="0" anchor="ctr"/>
          <a:lstStyle>
            <a:lvl1pPr algn="r">
              <a:defRPr sz="1599">
                <a:solidFill>
                  <a:schemeClr val="bg1"/>
                </a:solidFill>
              </a:defRPr>
            </a:lvl1pPr>
          </a:lstStyle>
          <a:p>
            <a:r>
              <a:rPr lang="en-US"/>
              <a:t>2023 10 13  |  Auteur</a:t>
            </a:r>
            <a:endParaRPr lang="en-NL"/>
          </a:p>
        </p:txBody>
      </p:sp>
    </p:spTree>
    <p:extLst>
      <p:ext uri="{BB962C8B-B14F-4D97-AF65-F5344CB8AC3E}">
        <p14:creationId xmlns:p14="http://schemas.microsoft.com/office/powerpoint/2010/main" val="296903756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89B73DF-F1FA-E145-AE1E-BF347439BFC2}"/>
              </a:ext>
            </a:extLst>
          </p:cNvPr>
          <p:cNvSpPr>
            <a:spLocks noGrp="1"/>
          </p:cNvSpPr>
          <p:nvPr>
            <p:ph type="subTitle" idx="1" hasCustomPrompt="1"/>
          </p:nvPr>
        </p:nvSpPr>
        <p:spPr>
          <a:xfrm>
            <a:off x="4267200" y="5059539"/>
            <a:ext cx="7766304" cy="524377"/>
          </a:xfrm>
          <a:prstGeom prst="rect">
            <a:avLst/>
          </a:prstGeom>
        </p:spPr>
        <p:txBody>
          <a:bodyPr anchor="t">
            <a:normAutofit/>
          </a:bodyPr>
          <a:lstStyle>
            <a:lvl1pPr marL="0" indent="0" algn="r">
              <a:buNone/>
              <a:defRPr sz="2932">
                <a:solidFill>
                  <a:schemeClr val="bg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nl-NL"/>
              <a:t>Ondertitel over een regel</a:t>
            </a:r>
            <a:endParaRPr lang="en-US"/>
          </a:p>
        </p:txBody>
      </p:sp>
      <p:sp>
        <p:nvSpPr>
          <p:cNvPr id="6" name="Title 1">
            <a:extLst>
              <a:ext uri="{FF2B5EF4-FFF2-40B4-BE49-F238E27FC236}">
                <a16:creationId xmlns:a16="http://schemas.microsoft.com/office/drawing/2014/main" id="{205E9EFB-EC79-0D48-866B-B60FF6D153E2}"/>
              </a:ext>
            </a:extLst>
          </p:cNvPr>
          <p:cNvSpPr>
            <a:spLocks noGrp="1"/>
          </p:cNvSpPr>
          <p:nvPr>
            <p:ph type="ctrTitle" hasCustomPrompt="1"/>
          </p:nvPr>
        </p:nvSpPr>
        <p:spPr>
          <a:xfrm>
            <a:off x="4267200" y="3283355"/>
            <a:ext cx="7766304" cy="1700686"/>
          </a:xfrm>
          <a:prstGeom prst="rect">
            <a:avLst/>
          </a:prstGeom>
        </p:spPr>
        <p:txBody>
          <a:bodyPr anchor="b">
            <a:normAutofit/>
          </a:bodyPr>
          <a:lstStyle>
            <a:lvl1pPr algn="r">
              <a:lnSpc>
                <a:spcPts val="6398"/>
              </a:lnSpc>
              <a:defRPr sz="5065" b="1">
                <a:solidFill>
                  <a:schemeClr val="bg1"/>
                </a:solidFill>
              </a:defRPr>
            </a:lvl1pPr>
          </a:lstStyle>
          <a:p>
            <a:r>
              <a:rPr lang="nl-NL"/>
              <a:t>Titel over een enkele regel</a:t>
            </a:r>
            <a:endParaRPr lang="en-US"/>
          </a:p>
        </p:txBody>
      </p:sp>
      <p:sp>
        <p:nvSpPr>
          <p:cNvPr id="7" name="Date Placeholder 1">
            <a:extLst>
              <a:ext uri="{FF2B5EF4-FFF2-40B4-BE49-F238E27FC236}">
                <a16:creationId xmlns:a16="http://schemas.microsoft.com/office/drawing/2014/main" id="{3AD1EF37-3473-3E41-869E-010D25447B50}"/>
              </a:ext>
            </a:extLst>
          </p:cNvPr>
          <p:cNvSpPr>
            <a:spLocks noGrp="1"/>
          </p:cNvSpPr>
          <p:nvPr>
            <p:ph type="dt" sz="half" idx="2"/>
          </p:nvPr>
        </p:nvSpPr>
        <p:spPr>
          <a:xfrm>
            <a:off x="4267200" y="5480100"/>
            <a:ext cx="7766304" cy="363954"/>
          </a:xfrm>
          <a:prstGeom prst="rect">
            <a:avLst/>
          </a:prstGeom>
        </p:spPr>
        <p:txBody>
          <a:bodyPr vert="horz" lIns="91440" tIns="45720" rIns="91440" bIns="45720" rtlCol="0" anchor="ctr"/>
          <a:lstStyle>
            <a:lvl1pPr algn="r">
              <a:defRPr sz="1599">
                <a:solidFill>
                  <a:schemeClr val="bg1"/>
                </a:solidFill>
              </a:defRPr>
            </a:lvl1pPr>
          </a:lstStyle>
          <a:p>
            <a:r>
              <a:rPr lang="en-US"/>
              <a:t>2023 10 13  |  Auteur</a:t>
            </a:r>
            <a:endParaRPr lang="en-NL"/>
          </a:p>
        </p:txBody>
      </p:sp>
    </p:spTree>
    <p:extLst>
      <p:ext uri="{BB962C8B-B14F-4D97-AF65-F5344CB8AC3E}">
        <p14:creationId xmlns:p14="http://schemas.microsoft.com/office/powerpoint/2010/main" val="283950538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s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p:nvPr>
        </p:nvSpPr>
        <p:spPr/>
        <p:txBody>
          <a:bodyPr/>
          <a:lstStyle>
            <a:lvl1pPr>
              <a:defRPr sz="3999"/>
            </a:lvl1pPr>
          </a:lstStyle>
          <a:p>
            <a:r>
              <a:rPr lang="en-GB"/>
              <a:t>Click to edit Master title style</a:t>
            </a:r>
            <a:endParaRPr lang="nl-NL"/>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443789" y="2234512"/>
            <a:ext cx="10211763" cy="3942132"/>
          </a:xfrm>
        </p:spPr>
        <p:txBody>
          <a:bodyPr/>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6">
            <a:extLst>
              <a:ext uri="{FF2B5EF4-FFF2-40B4-BE49-F238E27FC236}">
                <a16:creationId xmlns:a16="http://schemas.microsoft.com/office/drawing/2014/main" id="{19E95869-B310-42EC-8475-BA88775A4E05}"/>
              </a:ext>
            </a:extLst>
          </p:cNvPr>
          <p:cNvSpPr>
            <a:spLocks noGrp="1"/>
          </p:cNvSpPr>
          <p:nvPr>
            <p:ph type="dt" sz="half" idx="10"/>
          </p:nvPr>
        </p:nvSpPr>
        <p:spPr/>
        <p:txBody>
          <a:bodyPr/>
          <a:lstStyle/>
          <a:p>
            <a:endParaRPr lang="nl-NL"/>
          </a:p>
        </p:txBody>
      </p:sp>
      <p:sp>
        <p:nvSpPr>
          <p:cNvPr id="8" name="Footer Placeholder 7">
            <a:extLst>
              <a:ext uri="{FF2B5EF4-FFF2-40B4-BE49-F238E27FC236}">
                <a16:creationId xmlns:a16="http://schemas.microsoft.com/office/drawing/2014/main" id="{F2733BCC-B389-4AC0-94BC-E56974039CC8}"/>
              </a:ext>
            </a:extLst>
          </p:cNvPr>
          <p:cNvSpPr>
            <a:spLocks noGrp="1"/>
          </p:cNvSpPr>
          <p:nvPr>
            <p:ph type="ftr" sz="quarter" idx="11"/>
          </p:nvPr>
        </p:nvSpPr>
        <p:spPr/>
        <p:txBody>
          <a:bodyPr/>
          <a:lstStyle/>
          <a:p>
            <a:r>
              <a:rPr lang="nl-NL"/>
              <a:t>xxxxxx</a:t>
            </a:r>
          </a:p>
        </p:txBody>
      </p:sp>
      <p:sp>
        <p:nvSpPr>
          <p:cNvPr id="9" name="Slide Number Placeholder 8">
            <a:extLst>
              <a:ext uri="{FF2B5EF4-FFF2-40B4-BE49-F238E27FC236}">
                <a16:creationId xmlns:a16="http://schemas.microsoft.com/office/drawing/2014/main" id="{7888C887-47C4-4009-81E5-56787554CD33}"/>
              </a:ext>
            </a:extLst>
          </p:cNvPr>
          <p:cNvSpPr>
            <a:spLocks noGrp="1"/>
          </p:cNvSpPr>
          <p:nvPr>
            <p:ph type="sldNum" sz="quarter" idx="12"/>
          </p:nvPr>
        </p:nvSpPr>
        <p:spPr/>
        <p:txBody>
          <a:bodyPr/>
          <a:lstStyle/>
          <a:p>
            <a:pPr algn="l"/>
            <a:r>
              <a:rPr lang="nl-NL"/>
              <a:t> Pagina </a:t>
            </a:r>
            <a:fld id="{E86285AD-AB3F-3543-A9B4-A6423111C7D1}" type="slidenum">
              <a:rPr lang="nl-NL" smtClean="0"/>
              <a:pPr algn="l"/>
              <a:t>‹nr.›</a:t>
            </a:fld>
            <a:endParaRPr lang="nl-NL"/>
          </a:p>
        </p:txBody>
      </p:sp>
    </p:spTree>
    <p:extLst>
      <p:ext uri="{BB962C8B-B14F-4D97-AF65-F5344CB8AC3E}">
        <p14:creationId xmlns:p14="http://schemas.microsoft.com/office/powerpoint/2010/main" val="262377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 kolomm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p:nvPr>
        </p:nvSpPr>
        <p:spPr/>
        <p:txBody>
          <a:bodyPr/>
          <a:lstStyle>
            <a:lvl1pPr>
              <a:defRPr sz="3999"/>
            </a:lvl1pPr>
          </a:lstStyle>
          <a:p>
            <a:r>
              <a:rPr lang="en-GB"/>
              <a:t>Click to edit Master title style</a:t>
            </a:r>
            <a:endParaRPr lang="nl-NL"/>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443789" y="2234512"/>
            <a:ext cx="10211763" cy="3942132"/>
          </a:xfrm>
        </p:spPr>
        <p:txBody>
          <a:bodyPr numCol="2"/>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6">
            <a:extLst>
              <a:ext uri="{FF2B5EF4-FFF2-40B4-BE49-F238E27FC236}">
                <a16:creationId xmlns:a16="http://schemas.microsoft.com/office/drawing/2014/main" id="{19E95869-B310-42EC-8475-BA88775A4E05}"/>
              </a:ext>
            </a:extLst>
          </p:cNvPr>
          <p:cNvSpPr>
            <a:spLocks noGrp="1"/>
          </p:cNvSpPr>
          <p:nvPr>
            <p:ph type="dt" sz="half" idx="10"/>
          </p:nvPr>
        </p:nvSpPr>
        <p:spPr/>
        <p:txBody>
          <a:bodyPr/>
          <a:lstStyle/>
          <a:p>
            <a:endParaRPr lang="nl-NL"/>
          </a:p>
        </p:txBody>
      </p:sp>
      <p:sp>
        <p:nvSpPr>
          <p:cNvPr id="8" name="Footer Placeholder 7">
            <a:extLst>
              <a:ext uri="{FF2B5EF4-FFF2-40B4-BE49-F238E27FC236}">
                <a16:creationId xmlns:a16="http://schemas.microsoft.com/office/drawing/2014/main" id="{F2733BCC-B389-4AC0-94BC-E56974039CC8}"/>
              </a:ext>
            </a:extLst>
          </p:cNvPr>
          <p:cNvSpPr>
            <a:spLocks noGrp="1"/>
          </p:cNvSpPr>
          <p:nvPr>
            <p:ph type="ftr" sz="quarter" idx="11"/>
          </p:nvPr>
        </p:nvSpPr>
        <p:spPr/>
        <p:txBody>
          <a:bodyPr/>
          <a:lstStyle/>
          <a:p>
            <a:r>
              <a:rPr lang="nl-NL"/>
              <a:t>xxxxxx</a:t>
            </a:r>
          </a:p>
        </p:txBody>
      </p:sp>
      <p:sp>
        <p:nvSpPr>
          <p:cNvPr id="9" name="Slide Number Placeholder 8">
            <a:extLst>
              <a:ext uri="{FF2B5EF4-FFF2-40B4-BE49-F238E27FC236}">
                <a16:creationId xmlns:a16="http://schemas.microsoft.com/office/drawing/2014/main" id="{7888C887-47C4-4009-81E5-56787554CD33}"/>
              </a:ext>
            </a:extLst>
          </p:cNvPr>
          <p:cNvSpPr>
            <a:spLocks noGrp="1"/>
          </p:cNvSpPr>
          <p:nvPr>
            <p:ph type="sldNum" sz="quarter" idx="12"/>
          </p:nvPr>
        </p:nvSpPr>
        <p:spPr/>
        <p:txBody>
          <a:bodyPr/>
          <a:lstStyle/>
          <a:p>
            <a:pPr algn="l"/>
            <a:r>
              <a:rPr lang="nl-NL"/>
              <a:t> Pagina </a:t>
            </a:r>
            <a:fld id="{E86285AD-AB3F-3543-A9B4-A6423111C7D1}" type="slidenum">
              <a:rPr lang="nl-NL" smtClean="0"/>
              <a:pPr algn="l"/>
              <a:t>‹nr.›</a:t>
            </a:fld>
            <a:endParaRPr lang="nl-NL"/>
          </a:p>
        </p:txBody>
      </p:sp>
    </p:spTree>
    <p:extLst>
      <p:ext uri="{BB962C8B-B14F-4D97-AF65-F5344CB8AC3E}">
        <p14:creationId xmlns:p14="http://schemas.microsoft.com/office/powerpoint/2010/main" val="25609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F59A5-C56C-451D-B659-8E7FBCA5BA37}"/>
              </a:ext>
            </a:extLst>
          </p:cNvPr>
          <p:cNvSpPr>
            <a:spLocks noGrp="1"/>
          </p:cNvSpPr>
          <p:nvPr>
            <p:ph type="title"/>
          </p:nvPr>
        </p:nvSpPr>
        <p:spPr/>
        <p:txBody>
          <a:bodyPr lIns="900000"/>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F1C49C39-9563-44C1-9F40-8FC55F3DD25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C374AD10-C830-4BD3-BA3E-E2050513E481}"/>
              </a:ext>
            </a:extLst>
          </p:cNvPr>
          <p:cNvSpPr>
            <a:spLocks noGrp="1"/>
          </p:cNvSpPr>
          <p:nvPr>
            <p:ph type="dt" sz="half" idx="10"/>
          </p:nvPr>
        </p:nvSpPr>
        <p:spPr/>
        <p:txBody>
          <a:bodyPr lIns="360000"/>
          <a:lstStyle/>
          <a:p>
            <a:fld id="{0A1652A8-C380-47D4-AD02-0B30ADB82A86}" type="datetimeFigureOut">
              <a:rPr lang="en-GB" smtClean="0"/>
              <a:t>22/11/2024</a:t>
            </a:fld>
            <a:endParaRPr lang="en-GB"/>
          </a:p>
        </p:txBody>
      </p:sp>
      <p:sp>
        <p:nvSpPr>
          <p:cNvPr id="5" name="Tijdelijke aanduiding voor voettekst 4">
            <a:extLst>
              <a:ext uri="{FF2B5EF4-FFF2-40B4-BE49-F238E27FC236}">
                <a16:creationId xmlns:a16="http://schemas.microsoft.com/office/drawing/2014/main" id="{52428D87-EA98-470B-B5CF-EB173D4C2DDF}"/>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3647068C-FAB8-4B90-82FD-9EB1DECDA46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463643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kst en be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p:nvPr>
        </p:nvSpPr>
        <p:spPr/>
        <p:txBody>
          <a:bodyPr/>
          <a:lstStyle>
            <a:lvl1pPr>
              <a:defRPr sz="3999"/>
            </a:lvl1pPr>
          </a:lstStyle>
          <a:p>
            <a:r>
              <a:rPr lang="en-GB"/>
              <a:t>Click to edit Master title style</a:t>
            </a:r>
            <a:endParaRPr lang="nl-NL"/>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443789" y="2234512"/>
            <a:ext cx="5040000" cy="3942132"/>
          </a:xfrm>
        </p:spPr>
        <p:txBody>
          <a:bodyPr numCol="1"/>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6">
            <a:extLst>
              <a:ext uri="{FF2B5EF4-FFF2-40B4-BE49-F238E27FC236}">
                <a16:creationId xmlns:a16="http://schemas.microsoft.com/office/drawing/2014/main" id="{19E95869-B310-42EC-8475-BA88775A4E05}"/>
              </a:ext>
            </a:extLst>
          </p:cNvPr>
          <p:cNvSpPr>
            <a:spLocks noGrp="1"/>
          </p:cNvSpPr>
          <p:nvPr>
            <p:ph type="dt" sz="half" idx="10"/>
          </p:nvPr>
        </p:nvSpPr>
        <p:spPr/>
        <p:txBody>
          <a:bodyPr/>
          <a:lstStyle/>
          <a:p>
            <a:endParaRPr lang="nl-NL"/>
          </a:p>
        </p:txBody>
      </p:sp>
      <p:sp>
        <p:nvSpPr>
          <p:cNvPr id="8" name="Footer Placeholder 7">
            <a:extLst>
              <a:ext uri="{FF2B5EF4-FFF2-40B4-BE49-F238E27FC236}">
                <a16:creationId xmlns:a16="http://schemas.microsoft.com/office/drawing/2014/main" id="{F2733BCC-B389-4AC0-94BC-E56974039CC8}"/>
              </a:ext>
            </a:extLst>
          </p:cNvPr>
          <p:cNvSpPr>
            <a:spLocks noGrp="1"/>
          </p:cNvSpPr>
          <p:nvPr>
            <p:ph type="ftr" sz="quarter" idx="11"/>
          </p:nvPr>
        </p:nvSpPr>
        <p:spPr/>
        <p:txBody>
          <a:bodyPr/>
          <a:lstStyle/>
          <a:p>
            <a:r>
              <a:rPr lang="nl-NL"/>
              <a:t>xxxxxx</a:t>
            </a:r>
          </a:p>
        </p:txBody>
      </p:sp>
      <p:sp>
        <p:nvSpPr>
          <p:cNvPr id="9" name="Slide Number Placeholder 8">
            <a:extLst>
              <a:ext uri="{FF2B5EF4-FFF2-40B4-BE49-F238E27FC236}">
                <a16:creationId xmlns:a16="http://schemas.microsoft.com/office/drawing/2014/main" id="{7888C887-47C4-4009-81E5-56787554CD33}"/>
              </a:ext>
            </a:extLst>
          </p:cNvPr>
          <p:cNvSpPr>
            <a:spLocks noGrp="1"/>
          </p:cNvSpPr>
          <p:nvPr>
            <p:ph type="sldNum" sz="quarter" idx="12"/>
          </p:nvPr>
        </p:nvSpPr>
        <p:spPr/>
        <p:txBody>
          <a:bodyPr/>
          <a:lstStyle/>
          <a:p>
            <a:pPr algn="l"/>
            <a:r>
              <a:rPr lang="nl-NL"/>
              <a:t> Pagina </a:t>
            </a:r>
            <a:fld id="{E86285AD-AB3F-3543-A9B4-A6423111C7D1}" type="slidenum">
              <a:rPr lang="nl-NL" smtClean="0"/>
              <a:pPr algn="l"/>
              <a:t>‹nr.›</a:t>
            </a:fld>
            <a:endParaRPr lang="nl-NL"/>
          </a:p>
        </p:txBody>
      </p:sp>
      <p:sp>
        <p:nvSpPr>
          <p:cNvPr id="10" name="Content Placeholder 2">
            <a:extLst>
              <a:ext uri="{FF2B5EF4-FFF2-40B4-BE49-F238E27FC236}">
                <a16:creationId xmlns:a16="http://schemas.microsoft.com/office/drawing/2014/main" id="{031B1897-B9A4-2B42-ACCB-FBCDD8411628}"/>
              </a:ext>
            </a:extLst>
          </p:cNvPr>
          <p:cNvSpPr>
            <a:spLocks noGrp="1"/>
          </p:cNvSpPr>
          <p:nvPr>
            <p:ph idx="13"/>
          </p:nvPr>
        </p:nvSpPr>
        <p:spPr>
          <a:xfrm>
            <a:off x="6607389" y="2241955"/>
            <a:ext cx="5040000" cy="3942132"/>
          </a:xfrm>
        </p:spPr>
        <p:txBody>
          <a:bodyPr numCol="1"/>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3026122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as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p:nvPr>
        </p:nvSpPr>
        <p:spPr/>
        <p:txBody>
          <a:bodyPr/>
          <a:lstStyle>
            <a:lvl1pPr>
              <a:defRPr sz="3999"/>
            </a:lvl1pPr>
          </a:lstStyle>
          <a:p>
            <a:r>
              <a:rPr lang="en-GB"/>
              <a:t>Click to edit Master title style</a:t>
            </a:r>
            <a:endParaRPr lang="nl-NL"/>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443789" y="2234512"/>
            <a:ext cx="10211763" cy="3942132"/>
          </a:xfrm>
        </p:spPr>
        <p:txBody>
          <a:bodyPr/>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6">
            <a:extLst>
              <a:ext uri="{FF2B5EF4-FFF2-40B4-BE49-F238E27FC236}">
                <a16:creationId xmlns:a16="http://schemas.microsoft.com/office/drawing/2014/main" id="{19E95869-B310-42EC-8475-BA88775A4E05}"/>
              </a:ext>
            </a:extLst>
          </p:cNvPr>
          <p:cNvSpPr>
            <a:spLocks noGrp="1"/>
          </p:cNvSpPr>
          <p:nvPr>
            <p:ph type="dt" sz="half" idx="10"/>
          </p:nvPr>
        </p:nvSpPr>
        <p:spPr/>
        <p:txBody>
          <a:bodyPr/>
          <a:lstStyle/>
          <a:p>
            <a:endParaRPr lang="nl-NL"/>
          </a:p>
        </p:txBody>
      </p:sp>
      <p:sp>
        <p:nvSpPr>
          <p:cNvPr id="8" name="Footer Placeholder 7">
            <a:extLst>
              <a:ext uri="{FF2B5EF4-FFF2-40B4-BE49-F238E27FC236}">
                <a16:creationId xmlns:a16="http://schemas.microsoft.com/office/drawing/2014/main" id="{F2733BCC-B389-4AC0-94BC-E56974039CC8}"/>
              </a:ext>
            </a:extLst>
          </p:cNvPr>
          <p:cNvSpPr>
            <a:spLocks noGrp="1"/>
          </p:cNvSpPr>
          <p:nvPr>
            <p:ph type="ftr" sz="quarter" idx="11"/>
          </p:nvPr>
        </p:nvSpPr>
        <p:spPr/>
        <p:txBody>
          <a:bodyPr/>
          <a:lstStyle/>
          <a:p>
            <a:r>
              <a:rPr lang="nl-NL"/>
              <a:t>xxxxxx</a:t>
            </a:r>
          </a:p>
        </p:txBody>
      </p:sp>
      <p:sp>
        <p:nvSpPr>
          <p:cNvPr id="9" name="Slide Number Placeholder 8">
            <a:extLst>
              <a:ext uri="{FF2B5EF4-FFF2-40B4-BE49-F238E27FC236}">
                <a16:creationId xmlns:a16="http://schemas.microsoft.com/office/drawing/2014/main" id="{7888C887-47C4-4009-81E5-56787554CD33}"/>
              </a:ext>
            </a:extLst>
          </p:cNvPr>
          <p:cNvSpPr>
            <a:spLocks noGrp="1"/>
          </p:cNvSpPr>
          <p:nvPr>
            <p:ph type="sldNum" sz="quarter" idx="12"/>
          </p:nvPr>
        </p:nvSpPr>
        <p:spPr/>
        <p:txBody>
          <a:bodyPr/>
          <a:lstStyle/>
          <a:p>
            <a:pPr algn="l"/>
            <a:r>
              <a:rPr lang="nl-NL"/>
              <a:t> Pagina </a:t>
            </a:r>
            <a:fld id="{E86285AD-AB3F-3543-A9B4-A6423111C7D1}" type="slidenum">
              <a:rPr lang="nl-NL" smtClean="0"/>
              <a:pPr algn="l"/>
              <a:t>‹nr.›</a:t>
            </a:fld>
            <a:endParaRPr lang="nl-NL"/>
          </a:p>
        </p:txBody>
      </p:sp>
    </p:spTree>
    <p:extLst>
      <p:ext uri="{BB962C8B-B14F-4D97-AF65-F5344CB8AC3E}">
        <p14:creationId xmlns:p14="http://schemas.microsoft.com/office/powerpoint/2010/main" val="746892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696FF30-6ACE-1C7D-68FC-289C7C3ED38F}"/>
              </a:ext>
            </a:extLst>
          </p:cNvPr>
          <p:cNvSpPr>
            <a:spLocks noGrp="1"/>
          </p:cNvSpPr>
          <p:nvPr>
            <p:ph type="title"/>
          </p:nvPr>
        </p:nvSpPr>
        <p:spPr>
          <a:xfrm>
            <a:off x="2353056" y="2472524"/>
            <a:ext cx="9302496" cy="696392"/>
          </a:xfrm>
          <a:prstGeom prst="rect">
            <a:avLst/>
          </a:prstGeom>
        </p:spPr>
        <p:txBody>
          <a:bodyPr vert="horz" lIns="91440" tIns="45720" rIns="91440" bIns="45720" rtlCol="0" anchor="t">
            <a:normAutofit/>
          </a:bodyPr>
          <a:lstStyle/>
          <a:p>
            <a:r>
              <a:rPr lang="en-NL"/>
              <a:t>Tussenslide voor een regel</a:t>
            </a:r>
            <a:endParaRPr lang="nl-NL"/>
          </a:p>
        </p:txBody>
      </p:sp>
      <p:sp>
        <p:nvSpPr>
          <p:cNvPr id="5" name="Text Placeholder 2">
            <a:extLst>
              <a:ext uri="{FF2B5EF4-FFF2-40B4-BE49-F238E27FC236}">
                <a16:creationId xmlns:a16="http://schemas.microsoft.com/office/drawing/2014/main" id="{4D02ADB4-5E9D-19CD-DCE1-B36E1CB54E4D}"/>
              </a:ext>
            </a:extLst>
          </p:cNvPr>
          <p:cNvSpPr>
            <a:spLocks noGrp="1"/>
          </p:cNvSpPr>
          <p:nvPr>
            <p:ph idx="1" hasCustomPrompt="1"/>
          </p:nvPr>
        </p:nvSpPr>
        <p:spPr>
          <a:xfrm>
            <a:off x="2353056" y="3428999"/>
            <a:ext cx="9302496" cy="2747644"/>
          </a:xfrm>
          <a:prstGeom prst="rect">
            <a:avLst/>
          </a:prstGeom>
        </p:spPr>
        <p:txBody>
          <a:bodyPr vert="horz" lIns="91440" tIns="45720" rIns="91440" bIns="45720" rtlCol="0">
            <a:normAutofit/>
          </a:bodyPr>
          <a:lstStyle>
            <a:lvl1pPr>
              <a:defRPr/>
            </a:lvl1pPr>
          </a:lstStyle>
          <a:p>
            <a:r>
              <a:rPr lang="en-NL"/>
              <a:t>Hier </a:t>
            </a:r>
            <a:r>
              <a:rPr lang="nl-NL"/>
              <a:t>is </a:t>
            </a:r>
            <a:r>
              <a:rPr lang="en-NL"/>
              <a:t>ruimte voor ondertitel op een regel</a:t>
            </a:r>
          </a:p>
        </p:txBody>
      </p:sp>
    </p:spTree>
    <p:extLst>
      <p:ext uri="{BB962C8B-B14F-4D97-AF65-F5344CB8AC3E}">
        <p14:creationId xmlns:p14="http://schemas.microsoft.com/office/powerpoint/2010/main" val="196077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 kolomm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p:txBody>
          <a:bodyPr/>
          <a:lstStyle>
            <a:lvl1pPr>
              <a:defRPr sz="3999"/>
            </a:lvl1pPr>
          </a:lstStyle>
          <a:p>
            <a:r>
              <a:rPr lang="en-GB" err="1"/>
              <a:t>Titel</a:t>
            </a:r>
            <a:endParaRPr lang="nl-NL"/>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hasCustomPrompt="1"/>
          </p:nvPr>
        </p:nvSpPr>
        <p:spPr>
          <a:xfrm>
            <a:off x="1443789" y="2234512"/>
            <a:ext cx="10211763" cy="3942132"/>
          </a:xfrm>
        </p:spPr>
        <p:txBody>
          <a:bodyPr numCol="2"/>
          <a:lstStyle>
            <a:lvl1pPr marL="0" indent="0">
              <a:spcBef>
                <a:spcPts val="0"/>
              </a:spcBef>
              <a:buClr>
                <a:schemeClr val="accent1"/>
              </a:buClr>
              <a:buNone/>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marL="0" indent="0">
              <a:buNone/>
            </a:pPr>
            <a:r>
              <a:rPr lang="en-GB"/>
              <a:t>De </a:t>
            </a:r>
            <a:r>
              <a:rPr lang="en-GB" err="1"/>
              <a:t>eerste</a:t>
            </a:r>
            <a:r>
              <a:rPr lang="en-GB"/>
              <a:t> regel </a:t>
            </a:r>
            <a:r>
              <a:rPr lang="en-GB" err="1"/>
              <a:t>heeft</a:t>
            </a:r>
            <a:r>
              <a:rPr lang="en-GB"/>
              <a:t> </a:t>
            </a:r>
            <a:r>
              <a:rPr lang="en-GB" err="1"/>
              <a:t>geen</a:t>
            </a:r>
            <a:r>
              <a:rPr lang="en-GB"/>
              <a:t> bullets.</a:t>
            </a:r>
          </a:p>
          <a:p>
            <a:r>
              <a:rPr lang="en-GB"/>
              <a:t>Bullet point</a:t>
            </a:r>
          </a:p>
          <a:p>
            <a:r>
              <a:rPr lang="en-GB"/>
              <a:t>Bullet point</a:t>
            </a:r>
          </a:p>
        </p:txBody>
      </p:sp>
    </p:spTree>
    <p:extLst>
      <p:ext uri="{BB962C8B-B14F-4D97-AF65-F5344CB8AC3E}">
        <p14:creationId xmlns:p14="http://schemas.microsoft.com/office/powerpoint/2010/main" val="10523729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s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p:txBody>
          <a:bodyPr/>
          <a:lstStyle>
            <a:lvl1pPr>
              <a:defRPr sz="3599"/>
            </a:lvl1pPr>
          </a:lstStyle>
          <a:p>
            <a:r>
              <a:rPr lang="nl-NL"/>
              <a:t>Kop over een regel</a:t>
            </a:r>
            <a:br>
              <a:rPr lang="nl-NL"/>
            </a:br>
            <a:r>
              <a:rPr lang="nl-NL" sz="4265" b="0">
                <a:solidFill>
                  <a:schemeClr val="accent1"/>
                </a:solidFill>
              </a:rPr>
              <a:t>Ondertitel over een regel [optioneel]</a:t>
            </a:r>
            <a:endParaRPr lang="nl-NL"/>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443789" y="2234512"/>
            <a:ext cx="10211763" cy="3942132"/>
          </a:xfrm>
        </p:spPr>
        <p:txBody>
          <a:bodyPr/>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25016082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ekst en be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p:txBody>
          <a:bodyPr/>
          <a:lstStyle>
            <a:lvl1pPr>
              <a:defRPr sz="3999"/>
            </a:lvl1pPr>
          </a:lstStyle>
          <a:p>
            <a:r>
              <a:rPr lang="en-GB" err="1"/>
              <a:t>Titel</a:t>
            </a:r>
            <a:endParaRPr lang="nl-NL"/>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hasCustomPrompt="1"/>
          </p:nvPr>
        </p:nvSpPr>
        <p:spPr>
          <a:xfrm>
            <a:off x="1443789" y="2234512"/>
            <a:ext cx="5040000" cy="3942132"/>
          </a:xfrm>
        </p:spPr>
        <p:txBody>
          <a:bodyPr numCol="1"/>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err="1"/>
              <a:t>Wijzig</a:t>
            </a:r>
            <a:r>
              <a:rPr lang="en-GB"/>
              <a:t> de </a:t>
            </a:r>
            <a:r>
              <a:rPr lang="en-GB" err="1"/>
              <a:t>tekst</a:t>
            </a:r>
            <a:r>
              <a:rPr lang="en-GB"/>
              <a:t> van de bullets</a:t>
            </a:r>
          </a:p>
        </p:txBody>
      </p:sp>
      <p:sp>
        <p:nvSpPr>
          <p:cNvPr id="10" name="Content Placeholder 2">
            <a:extLst>
              <a:ext uri="{FF2B5EF4-FFF2-40B4-BE49-F238E27FC236}">
                <a16:creationId xmlns:a16="http://schemas.microsoft.com/office/drawing/2014/main" id="{031B1897-B9A4-2B42-ACCB-FBCDD8411628}"/>
              </a:ext>
            </a:extLst>
          </p:cNvPr>
          <p:cNvSpPr>
            <a:spLocks noGrp="1"/>
          </p:cNvSpPr>
          <p:nvPr>
            <p:ph idx="13" hasCustomPrompt="1"/>
          </p:nvPr>
        </p:nvSpPr>
        <p:spPr>
          <a:xfrm>
            <a:off x="6607389" y="2241955"/>
            <a:ext cx="5040000" cy="3942132"/>
          </a:xfrm>
        </p:spPr>
        <p:txBody>
          <a:bodyPr numCol="1"/>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err="1"/>
              <a:t>Wijzig</a:t>
            </a:r>
            <a:r>
              <a:rPr lang="en-GB"/>
              <a:t> de </a:t>
            </a:r>
            <a:r>
              <a:rPr lang="en-GB" err="1"/>
              <a:t>tekst</a:t>
            </a:r>
            <a:r>
              <a:rPr lang="en-GB"/>
              <a:t> van de bullets</a:t>
            </a:r>
          </a:p>
        </p:txBody>
      </p:sp>
    </p:spTree>
    <p:extLst>
      <p:ext uri="{BB962C8B-B14F-4D97-AF65-F5344CB8AC3E}">
        <p14:creationId xmlns:p14="http://schemas.microsoft.com/office/powerpoint/2010/main" val="850823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D1DE1-19FD-48BD-AAB2-D662A11EF547}"/>
              </a:ext>
            </a:extLst>
          </p:cNvPr>
          <p:cNvSpPr>
            <a:spLocks noGrp="1"/>
          </p:cNvSpPr>
          <p:nvPr>
            <p:ph type="ctrTitle"/>
          </p:nvPr>
        </p:nvSpPr>
        <p:spPr>
          <a:xfrm>
            <a:off x="1524000" y="2547113"/>
            <a:ext cx="9144000" cy="2387600"/>
          </a:xfrm>
        </p:spPr>
        <p:txBody>
          <a:bodyPr anchor="b">
            <a:normAutofit/>
          </a:bodyPr>
          <a:lstStyle>
            <a:lvl1pPr algn="ctr">
              <a:defRPr sz="5000">
                <a:latin typeface="Alwyn New Rounded Lt" panose="02000503040000020004" pitchFamily="50" charset="0"/>
              </a:defRPr>
            </a:lvl1pPr>
          </a:lstStyle>
          <a:p>
            <a:r>
              <a:rPr lang="en-GB"/>
              <a:t>Click to edit Master title style</a:t>
            </a:r>
            <a:endParaRPr lang="nl-NL"/>
          </a:p>
        </p:txBody>
      </p:sp>
      <p:sp>
        <p:nvSpPr>
          <p:cNvPr id="3" name="Ondertitel 2">
            <a:extLst>
              <a:ext uri="{FF2B5EF4-FFF2-40B4-BE49-F238E27FC236}">
                <a16:creationId xmlns:a16="http://schemas.microsoft.com/office/drawing/2014/main" id="{4CC6FC23-EAEC-4767-8508-8958916B49B2}"/>
              </a:ext>
            </a:extLst>
          </p:cNvPr>
          <p:cNvSpPr>
            <a:spLocks noGrp="1"/>
          </p:cNvSpPr>
          <p:nvPr>
            <p:ph type="subTitle" idx="1"/>
          </p:nvPr>
        </p:nvSpPr>
        <p:spPr>
          <a:xfrm>
            <a:off x="1524000" y="5245069"/>
            <a:ext cx="9144000" cy="490568"/>
          </a:xfrm>
        </p:spPr>
        <p:txBody>
          <a:bodyPr>
            <a:normAutofit/>
          </a:bodyPr>
          <a:lstStyle>
            <a:lvl1pPr marL="0" indent="0" algn="ctr">
              <a:buNone/>
              <a:defRPr sz="1600">
                <a:latin typeface="FrankRuehl" panose="020E0503060101010101" pitchFamily="34" charset="-79"/>
                <a:cs typeface="FrankRuehl" panose="020E0503060101010101"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a:p>
        </p:txBody>
      </p:sp>
      <p:cxnSp>
        <p:nvCxnSpPr>
          <p:cNvPr id="8" name="Rechte verbindingslijn 7">
            <a:extLst>
              <a:ext uri="{FF2B5EF4-FFF2-40B4-BE49-F238E27FC236}">
                <a16:creationId xmlns:a16="http://schemas.microsoft.com/office/drawing/2014/main" id="{20B71396-9037-480C-96E9-B8019460EC79}"/>
              </a:ext>
            </a:extLst>
          </p:cNvPr>
          <p:cNvCxnSpPr>
            <a:cxnSpLocks/>
          </p:cNvCxnSpPr>
          <p:nvPr userDrawn="1"/>
        </p:nvCxnSpPr>
        <p:spPr>
          <a:xfrm>
            <a:off x="0" y="719091"/>
            <a:ext cx="12192000" cy="0"/>
          </a:xfrm>
          <a:prstGeom prst="line">
            <a:avLst/>
          </a:prstGeom>
          <a:ln w="28575">
            <a:solidFill>
              <a:srgbClr val="032963"/>
            </a:solidFill>
          </a:ln>
        </p:spPr>
        <p:style>
          <a:lnRef idx="1">
            <a:schemeClr val="accent1"/>
          </a:lnRef>
          <a:fillRef idx="0">
            <a:schemeClr val="accent1"/>
          </a:fillRef>
          <a:effectRef idx="0">
            <a:schemeClr val="accent1"/>
          </a:effectRef>
          <a:fontRef idx="minor">
            <a:schemeClr val="tx1"/>
          </a:fontRef>
        </p:style>
      </p:cxnSp>
      <p:pic>
        <p:nvPicPr>
          <p:cNvPr id="1026" name="Picture 2" descr="Homepage - Wetenschappelijk Instituut">
            <a:extLst>
              <a:ext uri="{FF2B5EF4-FFF2-40B4-BE49-F238E27FC236}">
                <a16:creationId xmlns:a16="http://schemas.microsoft.com/office/drawing/2014/main" id="{189ED5F0-84D6-4CEA-A628-A45FEDEE61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55765" y="226178"/>
            <a:ext cx="2464565" cy="98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87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613DC-2357-4DDC-921D-C6CEDAD20308}"/>
              </a:ext>
            </a:extLst>
          </p:cNvPr>
          <p:cNvSpPr>
            <a:spLocks noGrp="1"/>
          </p:cNvSpPr>
          <p:nvPr>
            <p:ph type="title"/>
          </p:nvPr>
        </p:nvSpPr>
        <p:spPr/>
        <p:txBody>
          <a:bodyPr/>
          <a:lstStyle>
            <a:lvl1pPr>
              <a:defRPr b="1">
                <a:latin typeface="Alwyn New Rounded Lt" panose="02000503040000020004" pitchFamily="50" charset="0"/>
              </a:defRPr>
            </a:lvl1pPr>
          </a:lstStyle>
          <a:p>
            <a:r>
              <a:rPr lang="en-GB"/>
              <a:t>Click to edit Master title style</a:t>
            </a:r>
            <a:endParaRPr lang="nl-NL"/>
          </a:p>
        </p:txBody>
      </p:sp>
      <p:sp>
        <p:nvSpPr>
          <p:cNvPr id="3" name="Tijdelijke aanduiding voor inhoud 2">
            <a:extLst>
              <a:ext uri="{FF2B5EF4-FFF2-40B4-BE49-F238E27FC236}">
                <a16:creationId xmlns:a16="http://schemas.microsoft.com/office/drawing/2014/main" id="{F172B558-4B73-458B-82FA-117880A1B5DF}"/>
              </a:ext>
            </a:extLst>
          </p:cNvPr>
          <p:cNvSpPr>
            <a:spLocks noGrp="1"/>
          </p:cNvSpPr>
          <p:nvPr>
            <p:ph idx="1"/>
          </p:nvPr>
        </p:nvSpPr>
        <p:spPr/>
        <p:txBody>
          <a:bodyPr/>
          <a:lstStyle>
            <a:lvl1pPr>
              <a:defRPr>
                <a:latin typeface="FrankRuehl" panose="020E0503060101010101" pitchFamily="34" charset="-79"/>
                <a:cs typeface="FrankRuehl" panose="020E0503060101010101" pitchFamily="34" charset="-79"/>
              </a:defRPr>
            </a:lvl1pPr>
            <a:lvl2pPr>
              <a:defRPr>
                <a:latin typeface="FrankRuehl" panose="020E0503060101010101" pitchFamily="34" charset="-79"/>
                <a:cs typeface="FrankRuehl" panose="020E0503060101010101" pitchFamily="34" charset="-79"/>
              </a:defRPr>
            </a:lvl2pPr>
            <a:lvl3pPr>
              <a:defRPr>
                <a:latin typeface="FrankRuehl" panose="020E0503060101010101" pitchFamily="34" charset="-79"/>
                <a:cs typeface="FrankRuehl" panose="020E0503060101010101" pitchFamily="34" charset="-79"/>
              </a:defRPr>
            </a:lvl3pPr>
            <a:lvl4pPr>
              <a:defRPr>
                <a:latin typeface="FrankRuehl" panose="020E0503060101010101" pitchFamily="34" charset="-79"/>
                <a:cs typeface="FrankRuehl" panose="020E0503060101010101" pitchFamily="34" charset="-79"/>
              </a:defRPr>
            </a:lvl4pPr>
            <a:lvl5pPr>
              <a:defRPr>
                <a:latin typeface="FrankRuehl" panose="020E0503060101010101" pitchFamily="34" charset="-79"/>
                <a:cs typeface="FrankRuehl" panose="020E0503060101010101" pitchFamily="34" charset="-79"/>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cxnSp>
        <p:nvCxnSpPr>
          <p:cNvPr id="7" name="Rechte verbindingslijn 6">
            <a:extLst>
              <a:ext uri="{FF2B5EF4-FFF2-40B4-BE49-F238E27FC236}">
                <a16:creationId xmlns:a16="http://schemas.microsoft.com/office/drawing/2014/main" id="{DFAED75C-A673-45AA-9314-6AB8BA73B703}"/>
              </a:ext>
            </a:extLst>
          </p:cNvPr>
          <p:cNvCxnSpPr>
            <a:cxnSpLocks/>
          </p:cNvCxnSpPr>
          <p:nvPr userDrawn="1"/>
        </p:nvCxnSpPr>
        <p:spPr>
          <a:xfrm>
            <a:off x="0" y="6206243"/>
            <a:ext cx="12192000" cy="0"/>
          </a:xfrm>
          <a:prstGeom prst="line">
            <a:avLst/>
          </a:prstGeom>
          <a:ln w="28575">
            <a:solidFill>
              <a:srgbClr val="032963"/>
            </a:solidFill>
          </a:ln>
        </p:spPr>
        <p:style>
          <a:lnRef idx="1">
            <a:schemeClr val="accent1"/>
          </a:lnRef>
          <a:fillRef idx="0">
            <a:schemeClr val="accent1"/>
          </a:fillRef>
          <a:effectRef idx="0">
            <a:schemeClr val="accent1"/>
          </a:effectRef>
          <a:fontRef idx="minor">
            <a:schemeClr val="tx1"/>
          </a:fontRef>
        </p:style>
      </p:cxnSp>
      <p:pic>
        <p:nvPicPr>
          <p:cNvPr id="8" name="Picture 2" descr="Homepage - Wetenschappelijk Instituut">
            <a:extLst>
              <a:ext uri="{FF2B5EF4-FFF2-40B4-BE49-F238E27FC236}">
                <a16:creationId xmlns:a16="http://schemas.microsoft.com/office/drawing/2014/main" id="{ABDBB15D-4216-426C-8C5C-3B6DD41B705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0047"/>
          <a:stretch/>
        </p:blipFill>
        <p:spPr bwMode="auto">
          <a:xfrm>
            <a:off x="10981678" y="5796201"/>
            <a:ext cx="870012" cy="69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305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otdia">
    <p:spTree>
      <p:nvGrpSpPr>
        <p:cNvPr id="1" name=""/>
        <p:cNvGrpSpPr/>
        <p:nvPr/>
      </p:nvGrpSpPr>
      <p:grpSpPr>
        <a:xfrm>
          <a:off x="0" y="0"/>
          <a:ext cx="0" cy="0"/>
          <a:chOff x="0" y="0"/>
          <a:chExt cx="0" cy="0"/>
        </a:xfrm>
      </p:grpSpPr>
      <p:pic>
        <p:nvPicPr>
          <p:cNvPr id="9" name="Afbeelding 8" descr="Afbeelding met tekst, illustratie&#10;&#10;Automatisch gegenereerde beschrijving">
            <a:extLst>
              <a:ext uri="{FF2B5EF4-FFF2-40B4-BE49-F238E27FC236}">
                <a16:creationId xmlns:a16="http://schemas.microsoft.com/office/drawing/2014/main" id="{86FAF465-5EE4-4FD3-942F-4BDFFE040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8587" y="1951893"/>
            <a:ext cx="7414825" cy="2954214"/>
          </a:xfrm>
          <a:prstGeom prst="rect">
            <a:avLst/>
          </a:prstGeom>
        </p:spPr>
      </p:pic>
    </p:spTree>
    <p:extLst>
      <p:ext uri="{BB962C8B-B14F-4D97-AF65-F5344CB8AC3E}">
        <p14:creationId xmlns:p14="http://schemas.microsoft.com/office/powerpoint/2010/main" val="190718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38D3D-DAD1-4CEE-A915-2E6AC1625A0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7719FB09-E86A-42CE-921F-D0677206F9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86D5CE6-A962-40B8-ACC9-2DC8CFC352BC}"/>
              </a:ext>
            </a:extLst>
          </p:cNvPr>
          <p:cNvSpPr>
            <a:spLocks noGrp="1"/>
          </p:cNvSpPr>
          <p:nvPr>
            <p:ph type="dt" sz="half" idx="10"/>
          </p:nvPr>
        </p:nvSpPr>
        <p:spPr/>
        <p:txBody>
          <a:bodyPr lIns="360000"/>
          <a:lstStyle/>
          <a:p>
            <a:fld id="{0A1652A8-C380-47D4-AD02-0B30ADB82A86}" type="datetimeFigureOut">
              <a:rPr lang="en-GB" smtClean="0"/>
              <a:t>22/11/2024</a:t>
            </a:fld>
            <a:endParaRPr lang="en-GB"/>
          </a:p>
        </p:txBody>
      </p:sp>
      <p:sp>
        <p:nvSpPr>
          <p:cNvPr id="5" name="Tijdelijke aanduiding voor voettekst 4">
            <a:extLst>
              <a:ext uri="{FF2B5EF4-FFF2-40B4-BE49-F238E27FC236}">
                <a16:creationId xmlns:a16="http://schemas.microsoft.com/office/drawing/2014/main" id="{C329B8E5-6897-4B91-BFD5-60AC9450E58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AB19E776-B45A-4909-83AA-8609A73672D2}"/>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428804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D384F-B7BD-4773-97AB-219D4416C449}"/>
              </a:ext>
            </a:extLst>
          </p:cNvPr>
          <p:cNvSpPr>
            <a:spLocks noGrp="1"/>
          </p:cNvSpPr>
          <p:nvPr>
            <p:ph type="title"/>
          </p:nvPr>
        </p:nvSpPr>
        <p:spPr/>
        <p:txBody>
          <a:bodyPr lIns="900000"/>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80E33378-C958-41C6-BCC1-7785C075E7A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620B8573-2884-4A3F-80E4-4262945A21F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2CD1C39C-9B1E-4723-AE44-C618E07DEBE8}"/>
              </a:ext>
            </a:extLst>
          </p:cNvPr>
          <p:cNvSpPr>
            <a:spLocks noGrp="1"/>
          </p:cNvSpPr>
          <p:nvPr>
            <p:ph type="dt" sz="half" idx="10"/>
          </p:nvPr>
        </p:nvSpPr>
        <p:spPr/>
        <p:txBody>
          <a:bodyPr lIns="360000"/>
          <a:lstStyle/>
          <a:p>
            <a:fld id="{0A1652A8-C380-47D4-AD02-0B30ADB82A86}" type="datetimeFigureOut">
              <a:rPr lang="en-GB" smtClean="0"/>
              <a:t>22/11/2024</a:t>
            </a:fld>
            <a:endParaRPr lang="en-GB"/>
          </a:p>
        </p:txBody>
      </p:sp>
      <p:sp>
        <p:nvSpPr>
          <p:cNvPr id="6" name="Tijdelijke aanduiding voor voettekst 5">
            <a:extLst>
              <a:ext uri="{FF2B5EF4-FFF2-40B4-BE49-F238E27FC236}">
                <a16:creationId xmlns:a16="http://schemas.microsoft.com/office/drawing/2014/main" id="{39D804D4-B332-43EF-A794-702226FACDDD}"/>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F2AEF273-2DBA-4FFE-BCB8-4BF54A10788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68828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6A135-E54E-4D31-B88F-81A8F4D44AEA}"/>
              </a:ext>
            </a:extLst>
          </p:cNvPr>
          <p:cNvSpPr>
            <a:spLocks noGrp="1"/>
          </p:cNvSpPr>
          <p:nvPr>
            <p:ph type="title"/>
          </p:nvPr>
        </p:nvSpPr>
        <p:spPr>
          <a:xfrm>
            <a:off x="839788" y="365125"/>
            <a:ext cx="10515600" cy="1325563"/>
          </a:xfrm>
        </p:spPr>
        <p:txBody>
          <a:bodyPr lIns="900000"/>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3AC73651-450A-43B9-8A95-89D8AB4DB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E3AA44E-52CD-43C1-84E6-4ED75AAF79E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5EBA7D37-C35A-4E48-8153-FC5BD898D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0BF8EDB7-494D-4818-94E6-B884FD365E2F}"/>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FDEE9D07-490F-48DA-8EE2-84A6DDCDB031}"/>
              </a:ext>
            </a:extLst>
          </p:cNvPr>
          <p:cNvSpPr>
            <a:spLocks noGrp="1"/>
          </p:cNvSpPr>
          <p:nvPr>
            <p:ph type="dt" sz="half" idx="10"/>
          </p:nvPr>
        </p:nvSpPr>
        <p:spPr/>
        <p:txBody>
          <a:bodyPr lIns="360000"/>
          <a:lstStyle/>
          <a:p>
            <a:fld id="{0A1652A8-C380-47D4-AD02-0B30ADB82A86}" type="datetimeFigureOut">
              <a:rPr lang="en-GB" smtClean="0"/>
              <a:t>22/11/2024</a:t>
            </a:fld>
            <a:endParaRPr lang="en-GB"/>
          </a:p>
        </p:txBody>
      </p:sp>
      <p:sp>
        <p:nvSpPr>
          <p:cNvPr id="8" name="Tijdelijke aanduiding voor voettekst 7">
            <a:extLst>
              <a:ext uri="{FF2B5EF4-FFF2-40B4-BE49-F238E27FC236}">
                <a16:creationId xmlns:a16="http://schemas.microsoft.com/office/drawing/2014/main" id="{1A205239-935E-4379-8CA2-8B840E6C0938}"/>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20DF94DD-6CB8-4810-9255-4F9915A9D79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302294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E90F4-BD32-4DBB-83A4-431499642351}"/>
              </a:ext>
            </a:extLst>
          </p:cNvPr>
          <p:cNvSpPr>
            <a:spLocks noGrp="1"/>
          </p:cNvSpPr>
          <p:nvPr>
            <p:ph type="title"/>
          </p:nvPr>
        </p:nvSpPr>
        <p:spPr/>
        <p:txBody>
          <a:bodyPr lIns="900000"/>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2191F38D-F90D-4715-BA70-B37F3F884C52}"/>
              </a:ext>
            </a:extLst>
          </p:cNvPr>
          <p:cNvSpPr>
            <a:spLocks noGrp="1"/>
          </p:cNvSpPr>
          <p:nvPr>
            <p:ph type="dt" sz="half" idx="10"/>
          </p:nvPr>
        </p:nvSpPr>
        <p:spPr/>
        <p:txBody>
          <a:bodyPr lIns="360000"/>
          <a:lstStyle/>
          <a:p>
            <a:fld id="{0A1652A8-C380-47D4-AD02-0B30ADB82A86}" type="datetimeFigureOut">
              <a:rPr lang="en-GB" smtClean="0"/>
              <a:t>22/11/2024</a:t>
            </a:fld>
            <a:endParaRPr lang="en-GB"/>
          </a:p>
        </p:txBody>
      </p:sp>
      <p:sp>
        <p:nvSpPr>
          <p:cNvPr id="4" name="Tijdelijke aanduiding voor voettekst 3">
            <a:extLst>
              <a:ext uri="{FF2B5EF4-FFF2-40B4-BE49-F238E27FC236}">
                <a16:creationId xmlns:a16="http://schemas.microsoft.com/office/drawing/2014/main" id="{E8CA14C1-A8D1-481C-8972-EBCF56A0F096}"/>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1E9D40C9-CF03-4085-834A-F5AF4660DEC0}"/>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19391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AED0F43-5902-4E62-A1A7-9CB1D3D16F77}"/>
              </a:ext>
            </a:extLst>
          </p:cNvPr>
          <p:cNvSpPr>
            <a:spLocks noGrp="1"/>
          </p:cNvSpPr>
          <p:nvPr>
            <p:ph type="dt" sz="half" idx="10"/>
          </p:nvPr>
        </p:nvSpPr>
        <p:spPr/>
        <p:txBody>
          <a:bodyPr lIns="360000"/>
          <a:lstStyle/>
          <a:p>
            <a:fld id="{0A1652A8-C380-47D4-AD02-0B30ADB82A86}" type="datetimeFigureOut">
              <a:rPr lang="en-GB" smtClean="0"/>
              <a:t>22/11/2024</a:t>
            </a:fld>
            <a:endParaRPr lang="en-GB"/>
          </a:p>
        </p:txBody>
      </p:sp>
      <p:sp>
        <p:nvSpPr>
          <p:cNvPr id="3" name="Tijdelijke aanduiding voor voettekst 2">
            <a:extLst>
              <a:ext uri="{FF2B5EF4-FFF2-40B4-BE49-F238E27FC236}">
                <a16:creationId xmlns:a16="http://schemas.microsoft.com/office/drawing/2014/main" id="{1C0D8D8F-60C2-4D6E-9A07-9465BE03D95F}"/>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4D513F24-0E26-4338-8A94-BF412FDE9C97}"/>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23787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D1DA7-40F9-4EF7-A069-A93B2CB5EC27}"/>
              </a:ext>
            </a:extLst>
          </p:cNvPr>
          <p:cNvSpPr>
            <a:spLocks noGrp="1"/>
          </p:cNvSpPr>
          <p:nvPr>
            <p:ph type="title"/>
          </p:nvPr>
        </p:nvSpPr>
        <p:spPr>
          <a:xfrm>
            <a:off x="839788" y="457200"/>
            <a:ext cx="3932237" cy="1600200"/>
          </a:xfrm>
        </p:spPr>
        <p:txBody>
          <a:bodyPr lIns="900000"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EF63A815-3D48-466F-BE9A-77DBFEF9B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4EA27509-6183-4268-82C2-96CA86875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4050A51-BE35-4F42-B791-22F18DED8B5F}"/>
              </a:ext>
            </a:extLst>
          </p:cNvPr>
          <p:cNvSpPr>
            <a:spLocks noGrp="1"/>
          </p:cNvSpPr>
          <p:nvPr>
            <p:ph type="dt" sz="half" idx="10"/>
          </p:nvPr>
        </p:nvSpPr>
        <p:spPr/>
        <p:txBody>
          <a:bodyPr lIns="360000"/>
          <a:lstStyle/>
          <a:p>
            <a:fld id="{0A1652A8-C380-47D4-AD02-0B30ADB82A86}" type="datetimeFigureOut">
              <a:rPr lang="en-GB" smtClean="0"/>
              <a:t>22/11/2024</a:t>
            </a:fld>
            <a:endParaRPr lang="en-GB"/>
          </a:p>
        </p:txBody>
      </p:sp>
      <p:sp>
        <p:nvSpPr>
          <p:cNvPr id="6" name="Tijdelijke aanduiding voor voettekst 5">
            <a:extLst>
              <a:ext uri="{FF2B5EF4-FFF2-40B4-BE49-F238E27FC236}">
                <a16:creationId xmlns:a16="http://schemas.microsoft.com/office/drawing/2014/main" id="{D7B0443E-C0F6-41B1-8353-F8DC5580223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B0C09140-DC62-4B7A-84EC-C152E303ABF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5167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CF9B0-CAB2-4DE1-B3B3-A17CC2505AA4}"/>
              </a:ext>
            </a:extLst>
          </p:cNvPr>
          <p:cNvSpPr>
            <a:spLocks noGrp="1"/>
          </p:cNvSpPr>
          <p:nvPr>
            <p:ph type="title"/>
          </p:nvPr>
        </p:nvSpPr>
        <p:spPr>
          <a:xfrm>
            <a:off x="839788" y="457200"/>
            <a:ext cx="3932237" cy="1600200"/>
          </a:xfrm>
        </p:spPr>
        <p:txBody>
          <a:bodyPr lIns="900000"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188CD582-7595-40D8-84BC-AE40F1EAF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7345F4D0-9540-421F-9F4E-CCFFB00B7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E9F131B-995A-4BE9-A776-99447326D947}"/>
              </a:ext>
            </a:extLst>
          </p:cNvPr>
          <p:cNvSpPr>
            <a:spLocks noGrp="1"/>
          </p:cNvSpPr>
          <p:nvPr>
            <p:ph type="dt" sz="half" idx="10"/>
          </p:nvPr>
        </p:nvSpPr>
        <p:spPr/>
        <p:txBody>
          <a:bodyPr lIns="360000"/>
          <a:lstStyle/>
          <a:p>
            <a:fld id="{0A1652A8-C380-47D4-AD02-0B30ADB82A86}" type="datetimeFigureOut">
              <a:rPr lang="en-GB" smtClean="0"/>
              <a:t>22/11/2024</a:t>
            </a:fld>
            <a:endParaRPr lang="en-GB"/>
          </a:p>
        </p:txBody>
      </p:sp>
      <p:sp>
        <p:nvSpPr>
          <p:cNvPr id="6" name="Tijdelijke aanduiding voor voettekst 5">
            <a:extLst>
              <a:ext uri="{FF2B5EF4-FFF2-40B4-BE49-F238E27FC236}">
                <a16:creationId xmlns:a16="http://schemas.microsoft.com/office/drawing/2014/main" id="{30B2B882-560E-4B3E-A07F-2A746A7AE749}"/>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3DB203D1-F6BD-4CB1-ABD7-9CA90C40123C}"/>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413223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9.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E7D2FCE-43E1-469A-BA92-AFE683CD211C}"/>
              </a:ext>
            </a:extLst>
          </p:cNvPr>
          <p:cNvSpPr>
            <a:spLocks noGrp="1"/>
          </p:cNvSpPr>
          <p:nvPr>
            <p:ph type="title"/>
          </p:nvPr>
        </p:nvSpPr>
        <p:spPr>
          <a:xfrm>
            <a:off x="838200" y="365125"/>
            <a:ext cx="10515600" cy="1325563"/>
          </a:xfrm>
          <a:prstGeom prst="rect">
            <a:avLst/>
          </a:prstGeom>
        </p:spPr>
        <p:txBody>
          <a:bodyPr vert="horz" lIns="90000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6656707A-5AD3-42FD-8F54-705C8C2B7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72F4D684-CDAA-4ED5-9318-A8E767101DD9}"/>
              </a:ext>
            </a:extLst>
          </p:cNvPr>
          <p:cNvSpPr>
            <a:spLocks noGrp="1"/>
          </p:cNvSpPr>
          <p:nvPr>
            <p:ph type="dt" sz="half" idx="2"/>
          </p:nvPr>
        </p:nvSpPr>
        <p:spPr>
          <a:xfrm>
            <a:off x="838200" y="6356350"/>
            <a:ext cx="2743200" cy="365125"/>
          </a:xfrm>
          <a:prstGeom prst="rect">
            <a:avLst/>
          </a:prstGeom>
        </p:spPr>
        <p:txBody>
          <a:bodyPr vert="horz" lIns="360000" tIns="45720" rIns="91440" bIns="45720" rtlCol="0" anchor="ctr"/>
          <a:lstStyle>
            <a:lvl1pPr algn="l">
              <a:defRPr sz="1200">
                <a:solidFill>
                  <a:schemeClr val="tx1">
                    <a:tint val="75000"/>
                  </a:schemeClr>
                </a:solidFill>
              </a:defRPr>
            </a:lvl1pPr>
          </a:lstStyle>
          <a:p>
            <a:fld id="{0A1652A8-C380-47D4-AD02-0B30ADB82A86}" type="datetimeFigureOut">
              <a:rPr lang="en-GB" smtClean="0"/>
              <a:t>22/11/2024</a:t>
            </a:fld>
            <a:endParaRPr lang="en-GB"/>
          </a:p>
        </p:txBody>
      </p:sp>
      <p:sp>
        <p:nvSpPr>
          <p:cNvPr id="5" name="Tijdelijke aanduiding voor voettekst 4">
            <a:extLst>
              <a:ext uri="{FF2B5EF4-FFF2-40B4-BE49-F238E27FC236}">
                <a16:creationId xmlns:a16="http://schemas.microsoft.com/office/drawing/2014/main" id="{243298AF-A0D2-49D0-9862-63E9A9BF7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A379604E-91FE-45CB-8709-FB227026E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6E6FD-7BF8-485A-A317-C3090DB7CD90}" type="slidenum">
              <a:rPr lang="en-GB" smtClean="0"/>
              <a:t>‹nr.›</a:t>
            </a:fld>
            <a:endParaRPr lang="en-GB"/>
          </a:p>
        </p:txBody>
      </p:sp>
    </p:spTree>
    <p:extLst>
      <p:ext uri="{BB962C8B-B14F-4D97-AF65-F5344CB8AC3E}">
        <p14:creationId xmlns:p14="http://schemas.microsoft.com/office/powerpoint/2010/main" val="87020906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0B6B88-559F-2A40-B6EF-9DA291EA8625}"/>
              </a:ext>
            </a:extLst>
          </p:cNvPr>
          <p:cNvSpPr txBox="1">
            <a:spLocks/>
          </p:cNvSpPr>
          <p:nvPr userDrawn="1"/>
        </p:nvSpPr>
        <p:spPr>
          <a:xfrm>
            <a:off x="4584192" y="3595531"/>
            <a:ext cx="7449312" cy="1809768"/>
          </a:xfrm>
          <a:prstGeom prst="rect">
            <a:avLst/>
          </a:prstGeom>
        </p:spPr>
        <p:txBody>
          <a:bodyPr anchor="ctr">
            <a:normAutofit/>
          </a:bodyPr>
          <a:lstStyle>
            <a:lvl1pPr algn="r" defTabSz="685800" rtl="0" eaLnBrk="1" latinLnBrk="0" hangingPunct="1">
              <a:lnSpc>
                <a:spcPts val="4800"/>
              </a:lnSpc>
              <a:spcBef>
                <a:spcPct val="0"/>
              </a:spcBef>
              <a:buNone/>
              <a:defRPr sz="3800" b="1" kern="1200">
                <a:solidFill>
                  <a:schemeClr val="bg1"/>
                </a:solidFill>
                <a:latin typeface="+mj-lt"/>
                <a:ea typeface="+mj-ea"/>
                <a:cs typeface="+mj-cs"/>
              </a:defRPr>
            </a:lvl1pPr>
          </a:lstStyle>
          <a:p>
            <a:endParaRPr lang="en-US" sz="5065"/>
          </a:p>
        </p:txBody>
      </p:sp>
      <p:sp>
        <p:nvSpPr>
          <p:cNvPr id="8" name="Subtitle 2">
            <a:extLst>
              <a:ext uri="{FF2B5EF4-FFF2-40B4-BE49-F238E27FC236}">
                <a16:creationId xmlns:a16="http://schemas.microsoft.com/office/drawing/2014/main" id="{566E4815-1B58-B447-A9F3-FEAD7280589C}"/>
              </a:ext>
            </a:extLst>
          </p:cNvPr>
          <p:cNvSpPr txBox="1">
            <a:spLocks/>
          </p:cNvSpPr>
          <p:nvPr userDrawn="1"/>
        </p:nvSpPr>
        <p:spPr>
          <a:xfrm>
            <a:off x="6851904" y="5582212"/>
            <a:ext cx="5181600" cy="597224"/>
          </a:xfrm>
          <a:prstGeom prst="rect">
            <a:avLst/>
          </a:prstGeom>
        </p:spPr>
        <p:txBody>
          <a:bodyPr anchor="t">
            <a:normAutofit/>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sz="2932"/>
          </a:p>
        </p:txBody>
      </p:sp>
      <p:sp>
        <p:nvSpPr>
          <p:cNvPr id="3" name="Footer Placeholder 2">
            <a:extLst>
              <a:ext uri="{FF2B5EF4-FFF2-40B4-BE49-F238E27FC236}">
                <a16:creationId xmlns:a16="http://schemas.microsoft.com/office/drawing/2014/main" id="{EAACFA21-0DE4-5A44-9A77-36BB0A35A569}"/>
              </a:ext>
            </a:extLst>
          </p:cNvPr>
          <p:cNvSpPr>
            <a:spLocks noGrp="1"/>
          </p:cNvSpPr>
          <p:nvPr>
            <p:ph type="ftr" sz="quarter" idx="3"/>
          </p:nvPr>
        </p:nvSpPr>
        <p:spPr>
          <a:xfrm>
            <a:off x="7918704" y="5235244"/>
            <a:ext cx="4114800" cy="363954"/>
          </a:xfrm>
          <a:prstGeom prst="rect">
            <a:avLst/>
          </a:prstGeom>
        </p:spPr>
        <p:txBody>
          <a:bodyPr vert="horz" lIns="91440" tIns="45720" rIns="91440" bIns="45720" rtlCol="0" anchor="ctr"/>
          <a:lstStyle>
            <a:lvl1pPr algn="ctr">
              <a:defRPr sz="1599">
                <a:solidFill>
                  <a:schemeClr val="tx1">
                    <a:tint val="75000"/>
                  </a:schemeClr>
                </a:solidFill>
              </a:defRPr>
            </a:lvl1pPr>
          </a:lstStyle>
          <a:p>
            <a:endParaRPr lang="en-NL"/>
          </a:p>
        </p:txBody>
      </p:sp>
    </p:spTree>
    <p:extLst>
      <p:ext uri="{BB962C8B-B14F-4D97-AF65-F5344CB8AC3E}">
        <p14:creationId xmlns:p14="http://schemas.microsoft.com/office/powerpoint/2010/main" val="7332210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hf sldNum="0" hdr="0" ftr="0"/>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C1217-9C31-A341-A9FD-9BFFADCA4CBB}"/>
              </a:ext>
            </a:extLst>
          </p:cNvPr>
          <p:cNvSpPr>
            <a:spLocks noGrp="1"/>
          </p:cNvSpPr>
          <p:nvPr>
            <p:ph type="title"/>
          </p:nvPr>
        </p:nvSpPr>
        <p:spPr>
          <a:xfrm>
            <a:off x="1443789" y="1448712"/>
            <a:ext cx="10211763" cy="696392"/>
          </a:xfrm>
          <a:prstGeom prst="rect">
            <a:avLst/>
          </a:prstGeom>
        </p:spPr>
        <p:txBody>
          <a:bodyPr vert="horz" lIns="91440" tIns="45720" rIns="91440" bIns="45720" rtlCol="0" anchor="t">
            <a:normAutofit/>
          </a:bodyPr>
          <a:lstStyle/>
          <a:p>
            <a:r>
              <a:rPr lang="en-GB"/>
              <a:t>Click to edit Master title style</a:t>
            </a:r>
            <a:endParaRPr lang="nl-NL"/>
          </a:p>
        </p:txBody>
      </p:sp>
      <p:sp>
        <p:nvSpPr>
          <p:cNvPr id="3" name="Text Placeholder 2">
            <a:extLst>
              <a:ext uri="{FF2B5EF4-FFF2-40B4-BE49-F238E27FC236}">
                <a16:creationId xmlns:a16="http://schemas.microsoft.com/office/drawing/2014/main" id="{77EFB8E8-D0A1-194B-8610-EF11E6C21FA0}"/>
              </a:ext>
            </a:extLst>
          </p:cNvPr>
          <p:cNvSpPr>
            <a:spLocks noGrp="1"/>
          </p:cNvSpPr>
          <p:nvPr>
            <p:ph type="body" idx="1"/>
          </p:nvPr>
        </p:nvSpPr>
        <p:spPr>
          <a:xfrm>
            <a:off x="1443789" y="2223819"/>
            <a:ext cx="10211763" cy="39528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CA235B83-396C-AE41-A07B-301C152CAEF8}"/>
              </a:ext>
            </a:extLst>
          </p:cNvPr>
          <p:cNvSpPr>
            <a:spLocks noGrp="1"/>
          </p:cNvSpPr>
          <p:nvPr>
            <p:ph type="dt" sz="half" idx="2"/>
          </p:nvPr>
        </p:nvSpPr>
        <p:spPr>
          <a:xfrm>
            <a:off x="8150578" y="6255360"/>
            <a:ext cx="1256831" cy="300629"/>
          </a:xfrm>
          <a:prstGeom prst="rect">
            <a:avLst/>
          </a:prstGeom>
        </p:spPr>
        <p:txBody>
          <a:bodyPr vert="horz" wrap="none" lIns="0" tIns="0" rIns="0" bIns="0" rtlCol="0" anchor="t"/>
          <a:lstStyle>
            <a:lvl1pPr algn="l">
              <a:defRPr sz="1333">
                <a:solidFill>
                  <a:schemeClr val="accent4"/>
                </a:solidFill>
              </a:defRPr>
            </a:lvl1pPr>
          </a:lstStyle>
          <a:p>
            <a:endParaRPr lang="nl-NL"/>
          </a:p>
        </p:txBody>
      </p:sp>
      <p:sp>
        <p:nvSpPr>
          <p:cNvPr id="5" name="Footer Placeholder 4">
            <a:extLst>
              <a:ext uri="{FF2B5EF4-FFF2-40B4-BE49-F238E27FC236}">
                <a16:creationId xmlns:a16="http://schemas.microsoft.com/office/drawing/2014/main" id="{80EFC3BE-B8FB-FA47-B65F-C63A352ECC0B}"/>
              </a:ext>
            </a:extLst>
          </p:cNvPr>
          <p:cNvSpPr>
            <a:spLocks noGrp="1"/>
          </p:cNvSpPr>
          <p:nvPr>
            <p:ph type="ftr" sz="quarter" idx="3"/>
          </p:nvPr>
        </p:nvSpPr>
        <p:spPr>
          <a:xfrm>
            <a:off x="9550400" y="6255360"/>
            <a:ext cx="2105152" cy="300629"/>
          </a:xfrm>
          <a:prstGeom prst="rect">
            <a:avLst/>
          </a:prstGeom>
        </p:spPr>
        <p:txBody>
          <a:bodyPr vert="horz" wrap="none" lIns="0" tIns="0" rIns="0" bIns="0" rtlCol="0" anchor="t" anchorCtr="0"/>
          <a:lstStyle>
            <a:lvl1pPr algn="l">
              <a:defRPr sz="1333">
                <a:solidFill>
                  <a:schemeClr val="accent4"/>
                </a:solidFill>
              </a:defRPr>
            </a:lvl1pPr>
          </a:lstStyle>
          <a:p>
            <a:r>
              <a:rPr lang="nl-NL"/>
              <a:t>xxxxxx</a:t>
            </a:r>
          </a:p>
        </p:txBody>
      </p:sp>
      <p:sp>
        <p:nvSpPr>
          <p:cNvPr id="6" name="Slide Number Placeholder 5">
            <a:extLst>
              <a:ext uri="{FF2B5EF4-FFF2-40B4-BE49-F238E27FC236}">
                <a16:creationId xmlns:a16="http://schemas.microsoft.com/office/drawing/2014/main" id="{8E40C9A6-6D50-EC43-8274-BABD514D7875}"/>
              </a:ext>
            </a:extLst>
          </p:cNvPr>
          <p:cNvSpPr>
            <a:spLocks noGrp="1"/>
          </p:cNvSpPr>
          <p:nvPr>
            <p:ph type="sldNum" sz="quarter" idx="4"/>
          </p:nvPr>
        </p:nvSpPr>
        <p:spPr>
          <a:xfrm>
            <a:off x="7035203" y="6256229"/>
            <a:ext cx="1043879" cy="300629"/>
          </a:xfrm>
          <a:prstGeom prst="rect">
            <a:avLst/>
          </a:prstGeom>
        </p:spPr>
        <p:txBody>
          <a:bodyPr vert="horz" wrap="none" lIns="0" tIns="0" rIns="0" bIns="0" rtlCol="0" anchor="t" anchorCtr="0"/>
          <a:lstStyle>
            <a:lvl1pPr algn="r">
              <a:defRPr sz="1333">
                <a:solidFill>
                  <a:schemeClr val="accent4"/>
                </a:solidFill>
              </a:defRPr>
            </a:lvl1pPr>
          </a:lstStyle>
          <a:p>
            <a:pPr algn="l"/>
            <a:r>
              <a:rPr lang="nl-NL"/>
              <a:t> Pagina </a:t>
            </a:r>
            <a:fld id="{E86285AD-AB3F-3543-A9B4-A6423111C7D1}" type="slidenum">
              <a:rPr lang="nl-NL" smtClean="0"/>
              <a:pPr algn="l"/>
              <a:t>‹nr.›</a:t>
            </a:fld>
            <a:endParaRPr lang="nl-NL"/>
          </a:p>
        </p:txBody>
      </p:sp>
    </p:spTree>
    <p:extLst>
      <p:ext uri="{BB962C8B-B14F-4D97-AF65-F5344CB8AC3E}">
        <p14:creationId xmlns:p14="http://schemas.microsoft.com/office/powerpoint/2010/main" val="162951709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sldNum="0" hdr="0" dt="0"/>
  <p:txStyles>
    <p:titleStyle>
      <a:lvl1pPr algn="l" defTabSz="1218804" rtl="0" eaLnBrk="1" latinLnBrk="0" hangingPunct="1">
        <a:lnSpc>
          <a:spcPts val="3999"/>
        </a:lnSpc>
        <a:spcBef>
          <a:spcPct val="0"/>
        </a:spcBef>
        <a:buNone/>
        <a:defRPr sz="3999" b="1" kern="1200">
          <a:solidFill>
            <a:schemeClr val="tx1"/>
          </a:solidFill>
          <a:latin typeface="+mj-lt"/>
          <a:ea typeface="+mj-ea"/>
          <a:cs typeface="+mj-cs"/>
        </a:defRPr>
      </a:lvl1pPr>
    </p:titleStyle>
    <p:bodyStyle>
      <a:lvl1pPr marL="304701" indent="-304701" algn="l" defTabSz="1218804" rtl="0" eaLnBrk="1" latinLnBrk="0" hangingPunct="1">
        <a:lnSpc>
          <a:spcPts val="3732"/>
        </a:lnSpc>
        <a:spcBef>
          <a:spcPts val="0"/>
        </a:spcBef>
        <a:buClr>
          <a:schemeClr val="accent1"/>
        </a:buClr>
        <a:buFont typeface="Arial" panose="020B0604020202020204" pitchFamily="34" charset="0"/>
        <a:buChar char="•"/>
        <a:defRPr sz="2799" kern="1200">
          <a:solidFill>
            <a:schemeClr val="tx1"/>
          </a:solidFill>
          <a:latin typeface="+mn-lt"/>
          <a:ea typeface="+mn-ea"/>
          <a:cs typeface="+mn-cs"/>
        </a:defRPr>
      </a:lvl1pPr>
      <a:lvl2pPr marL="914103" indent="-304701" algn="l" defTabSz="1218804" rtl="0" eaLnBrk="1" latinLnBrk="0" hangingPunct="1">
        <a:lnSpc>
          <a:spcPts val="3732"/>
        </a:lnSpc>
        <a:spcBef>
          <a:spcPts val="0"/>
        </a:spcBef>
        <a:buClr>
          <a:schemeClr val="accent1"/>
        </a:buClr>
        <a:buFont typeface="Arial" panose="020B0604020202020204" pitchFamily="34" charset="0"/>
        <a:buChar char="•"/>
        <a:defRPr sz="2799" kern="1200">
          <a:solidFill>
            <a:schemeClr val="tx1"/>
          </a:solidFill>
          <a:latin typeface="+mn-lt"/>
          <a:ea typeface="+mn-ea"/>
          <a:cs typeface="+mn-cs"/>
        </a:defRPr>
      </a:lvl2pPr>
      <a:lvl3pPr marL="1523505" indent="-304701" algn="l" defTabSz="1218804" rtl="0" eaLnBrk="1" latinLnBrk="0" hangingPunct="1">
        <a:lnSpc>
          <a:spcPts val="3732"/>
        </a:lnSpc>
        <a:spcBef>
          <a:spcPts val="0"/>
        </a:spcBef>
        <a:buClr>
          <a:schemeClr val="accent1"/>
        </a:buClr>
        <a:buFont typeface="Arial" panose="020B0604020202020204" pitchFamily="34" charset="0"/>
        <a:buChar char="•"/>
        <a:defRPr sz="2799" kern="1200">
          <a:solidFill>
            <a:schemeClr val="tx1"/>
          </a:solidFill>
          <a:latin typeface="+mn-lt"/>
          <a:ea typeface="+mn-ea"/>
          <a:cs typeface="+mn-cs"/>
        </a:defRPr>
      </a:lvl3pPr>
      <a:lvl4pPr marL="2132907" indent="-304701" algn="l" defTabSz="1218804" rtl="0" eaLnBrk="1" latinLnBrk="0" hangingPunct="1">
        <a:lnSpc>
          <a:spcPts val="3732"/>
        </a:lnSpc>
        <a:spcBef>
          <a:spcPts val="0"/>
        </a:spcBef>
        <a:buClr>
          <a:schemeClr val="accent1"/>
        </a:buClr>
        <a:buFont typeface="Arial" panose="020B0604020202020204" pitchFamily="34" charset="0"/>
        <a:buChar char="•"/>
        <a:defRPr sz="2799" kern="1200">
          <a:solidFill>
            <a:schemeClr val="tx1"/>
          </a:solidFill>
          <a:latin typeface="+mn-lt"/>
          <a:ea typeface="+mn-ea"/>
          <a:cs typeface="+mn-cs"/>
        </a:defRPr>
      </a:lvl4pPr>
      <a:lvl5pPr marL="2742308" indent="-304701" algn="l" defTabSz="1218804" rtl="0" eaLnBrk="1" latinLnBrk="0" hangingPunct="1">
        <a:lnSpc>
          <a:spcPts val="3732"/>
        </a:lnSpc>
        <a:spcBef>
          <a:spcPts val="0"/>
        </a:spcBef>
        <a:buClr>
          <a:schemeClr val="accent1"/>
        </a:buClr>
        <a:buFont typeface="Arial" panose="020B0604020202020204" pitchFamily="34" charset="0"/>
        <a:buChar char="•"/>
        <a:defRPr sz="27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NL"/>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C1217-9C31-A341-A9FD-9BFFADCA4CBB}"/>
              </a:ext>
            </a:extLst>
          </p:cNvPr>
          <p:cNvSpPr>
            <a:spLocks noGrp="1"/>
          </p:cNvSpPr>
          <p:nvPr>
            <p:ph type="title"/>
          </p:nvPr>
        </p:nvSpPr>
        <p:spPr>
          <a:xfrm>
            <a:off x="2353056" y="2472524"/>
            <a:ext cx="9302496" cy="696392"/>
          </a:xfrm>
          <a:prstGeom prst="rect">
            <a:avLst/>
          </a:prstGeom>
        </p:spPr>
        <p:txBody>
          <a:bodyPr vert="horz" lIns="91440" tIns="45720" rIns="91440" bIns="45720" rtlCol="0" anchor="t">
            <a:normAutofit/>
          </a:bodyPr>
          <a:lstStyle/>
          <a:p>
            <a:r>
              <a:rPr lang="en-GB"/>
              <a:t>Click to edit Master title style</a:t>
            </a:r>
            <a:endParaRPr lang="nl-NL"/>
          </a:p>
        </p:txBody>
      </p:sp>
      <p:sp>
        <p:nvSpPr>
          <p:cNvPr id="3" name="Text Placeholder 2">
            <a:extLst>
              <a:ext uri="{FF2B5EF4-FFF2-40B4-BE49-F238E27FC236}">
                <a16:creationId xmlns:a16="http://schemas.microsoft.com/office/drawing/2014/main" id="{77EFB8E8-D0A1-194B-8610-EF11E6C21FA0}"/>
              </a:ext>
            </a:extLst>
          </p:cNvPr>
          <p:cNvSpPr>
            <a:spLocks noGrp="1"/>
          </p:cNvSpPr>
          <p:nvPr>
            <p:ph type="body" idx="1"/>
          </p:nvPr>
        </p:nvSpPr>
        <p:spPr>
          <a:xfrm>
            <a:off x="2353056" y="3428999"/>
            <a:ext cx="9302496" cy="27476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CA235B83-396C-AE41-A07B-301C152CAEF8}"/>
              </a:ext>
            </a:extLst>
          </p:cNvPr>
          <p:cNvSpPr>
            <a:spLocks noGrp="1"/>
          </p:cNvSpPr>
          <p:nvPr>
            <p:ph type="dt" sz="half" idx="2"/>
          </p:nvPr>
        </p:nvSpPr>
        <p:spPr>
          <a:xfrm>
            <a:off x="8150578" y="6255360"/>
            <a:ext cx="1256831" cy="300629"/>
          </a:xfrm>
          <a:prstGeom prst="rect">
            <a:avLst/>
          </a:prstGeom>
        </p:spPr>
        <p:txBody>
          <a:bodyPr vert="horz" wrap="none" lIns="0" tIns="0" rIns="0" bIns="0" rtlCol="0" anchor="t"/>
          <a:lstStyle>
            <a:lvl1pPr algn="l">
              <a:defRPr sz="1333">
                <a:solidFill>
                  <a:schemeClr val="accent4"/>
                </a:solidFill>
              </a:defRPr>
            </a:lvl1pPr>
          </a:lstStyle>
          <a:p>
            <a:endParaRPr lang="nl-NL"/>
          </a:p>
        </p:txBody>
      </p:sp>
      <p:sp>
        <p:nvSpPr>
          <p:cNvPr id="5" name="Footer Placeholder 4">
            <a:extLst>
              <a:ext uri="{FF2B5EF4-FFF2-40B4-BE49-F238E27FC236}">
                <a16:creationId xmlns:a16="http://schemas.microsoft.com/office/drawing/2014/main" id="{80EFC3BE-B8FB-FA47-B65F-C63A352ECC0B}"/>
              </a:ext>
            </a:extLst>
          </p:cNvPr>
          <p:cNvSpPr>
            <a:spLocks noGrp="1"/>
          </p:cNvSpPr>
          <p:nvPr>
            <p:ph type="ftr" sz="quarter" idx="3"/>
          </p:nvPr>
        </p:nvSpPr>
        <p:spPr>
          <a:xfrm>
            <a:off x="9550400" y="6255360"/>
            <a:ext cx="2105152" cy="300629"/>
          </a:xfrm>
          <a:prstGeom prst="rect">
            <a:avLst/>
          </a:prstGeom>
        </p:spPr>
        <p:txBody>
          <a:bodyPr vert="horz" wrap="none" lIns="0" tIns="0" rIns="0" bIns="0" rtlCol="0" anchor="t" anchorCtr="0"/>
          <a:lstStyle>
            <a:lvl1pPr algn="l">
              <a:defRPr sz="1333">
                <a:solidFill>
                  <a:schemeClr val="accent4"/>
                </a:solidFill>
              </a:defRPr>
            </a:lvl1pPr>
          </a:lstStyle>
          <a:p>
            <a:r>
              <a:rPr lang="nl-NL"/>
              <a:t>xxxxxx</a:t>
            </a:r>
          </a:p>
        </p:txBody>
      </p:sp>
      <p:sp>
        <p:nvSpPr>
          <p:cNvPr id="6" name="Slide Number Placeholder 5">
            <a:extLst>
              <a:ext uri="{FF2B5EF4-FFF2-40B4-BE49-F238E27FC236}">
                <a16:creationId xmlns:a16="http://schemas.microsoft.com/office/drawing/2014/main" id="{8E40C9A6-6D50-EC43-8274-BABD514D7875}"/>
              </a:ext>
            </a:extLst>
          </p:cNvPr>
          <p:cNvSpPr>
            <a:spLocks noGrp="1"/>
          </p:cNvSpPr>
          <p:nvPr>
            <p:ph type="sldNum" sz="quarter" idx="4"/>
          </p:nvPr>
        </p:nvSpPr>
        <p:spPr>
          <a:xfrm>
            <a:off x="7035203" y="6256229"/>
            <a:ext cx="1043879" cy="300629"/>
          </a:xfrm>
          <a:prstGeom prst="rect">
            <a:avLst/>
          </a:prstGeom>
        </p:spPr>
        <p:txBody>
          <a:bodyPr vert="horz" wrap="none" lIns="0" tIns="0" rIns="0" bIns="0" rtlCol="0" anchor="t" anchorCtr="0"/>
          <a:lstStyle>
            <a:lvl1pPr algn="r">
              <a:defRPr sz="1333">
                <a:solidFill>
                  <a:schemeClr val="accent4"/>
                </a:solidFill>
              </a:defRPr>
            </a:lvl1pPr>
          </a:lstStyle>
          <a:p>
            <a:pPr algn="l"/>
            <a:r>
              <a:rPr lang="nl-NL"/>
              <a:t> Pagina </a:t>
            </a:r>
            <a:fld id="{E86285AD-AB3F-3543-A9B4-A6423111C7D1}" type="slidenum">
              <a:rPr lang="nl-NL" smtClean="0"/>
              <a:pPr algn="l"/>
              <a:t>‹nr.›</a:t>
            </a:fld>
            <a:endParaRPr lang="nl-NL"/>
          </a:p>
        </p:txBody>
      </p:sp>
    </p:spTree>
    <p:extLst>
      <p:ext uri="{BB962C8B-B14F-4D97-AF65-F5344CB8AC3E}">
        <p14:creationId xmlns:p14="http://schemas.microsoft.com/office/powerpoint/2010/main" val="351494108"/>
      </p:ext>
    </p:extLst>
  </p:cSld>
  <p:clrMap bg1="lt1" tx1="dk1" bg2="lt2" tx2="dk2" accent1="accent1" accent2="accent2" accent3="accent3" accent4="accent4" accent5="accent5" accent6="accent6" hlink="hlink" folHlink="folHlink"/>
  <p:sldLayoutIdLst>
    <p:sldLayoutId id="2147483774" r:id="rId1"/>
  </p:sldLayoutIdLst>
  <p:hf sldNum="0" hdr="0" dt="0"/>
  <p:txStyles>
    <p:titleStyle>
      <a:lvl1pPr algn="l" defTabSz="1218804" rtl="0" eaLnBrk="1" latinLnBrk="0" hangingPunct="1">
        <a:lnSpc>
          <a:spcPts val="3999"/>
        </a:lnSpc>
        <a:spcBef>
          <a:spcPct val="0"/>
        </a:spcBef>
        <a:buNone/>
        <a:defRPr sz="3999" b="1" kern="1200">
          <a:solidFill>
            <a:schemeClr val="bg1"/>
          </a:solidFill>
          <a:latin typeface="+mj-lt"/>
          <a:ea typeface="+mj-ea"/>
          <a:cs typeface="+mj-cs"/>
        </a:defRPr>
      </a:lvl1pPr>
    </p:titleStyle>
    <p:bodyStyle>
      <a:lvl1pPr marL="0"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1pPr>
      <a:lvl2pPr marL="609402"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2pPr>
      <a:lvl3pPr marL="1218804"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3pPr>
      <a:lvl4pPr marL="1828206"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4pPr>
      <a:lvl5pPr marL="2437608"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NL"/>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C1217-9C31-A341-A9FD-9BFFADCA4CBB}"/>
              </a:ext>
            </a:extLst>
          </p:cNvPr>
          <p:cNvSpPr>
            <a:spLocks noGrp="1"/>
          </p:cNvSpPr>
          <p:nvPr>
            <p:ph type="title"/>
          </p:nvPr>
        </p:nvSpPr>
        <p:spPr>
          <a:xfrm>
            <a:off x="2353056" y="2472524"/>
            <a:ext cx="9302496" cy="696392"/>
          </a:xfrm>
          <a:prstGeom prst="rect">
            <a:avLst/>
          </a:prstGeom>
        </p:spPr>
        <p:txBody>
          <a:bodyPr vert="horz" lIns="91440" tIns="45720" rIns="91440" bIns="45720" rtlCol="0" anchor="t">
            <a:normAutofit/>
          </a:bodyPr>
          <a:lstStyle/>
          <a:p>
            <a:r>
              <a:rPr lang="en-NL"/>
              <a:t>Tussenslide voor een regel</a:t>
            </a:r>
            <a:endParaRPr lang="nl-NL"/>
          </a:p>
        </p:txBody>
      </p:sp>
      <p:sp>
        <p:nvSpPr>
          <p:cNvPr id="3" name="Text Placeholder 2">
            <a:extLst>
              <a:ext uri="{FF2B5EF4-FFF2-40B4-BE49-F238E27FC236}">
                <a16:creationId xmlns:a16="http://schemas.microsoft.com/office/drawing/2014/main" id="{77EFB8E8-D0A1-194B-8610-EF11E6C21FA0}"/>
              </a:ext>
            </a:extLst>
          </p:cNvPr>
          <p:cNvSpPr>
            <a:spLocks noGrp="1"/>
          </p:cNvSpPr>
          <p:nvPr>
            <p:ph type="body" idx="1"/>
          </p:nvPr>
        </p:nvSpPr>
        <p:spPr>
          <a:xfrm>
            <a:off x="2353056" y="3428999"/>
            <a:ext cx="9302496" cy="2747644"/>
          </a:xfrm>
          <a:prstGeom prst="rect">
            <a:avLst/>
          </a:prstGeom>
        </p:spPr>
        <p:txBody>
          <a:bodyPr vert="horz" lIns="91440" tIns="45720" rIns="91440" bIns="45720" rtlCol="0">
            <a:normAutofit/>
          </a:bodyPr>
          <a:lstStyle/>
          <a:p>
            <a:r>
              <a:rPr lang="en-NL"/>
              <a:t>Hier </a:t>
            </a:r>
            <a:r>
              <a:rPr lang="nl-NL"/>
              <a:t>is </a:t>
            </a:r>
            <a:r>
              <a:rPr lang="en-NL"/>
              <a:t>ruimte voor ondertitel op een regel</a:t>
            </a:r>
          </a:p>
        </p:txBody>
      </p:sp>
    </p:spTree>
    <p:extLst>
      <p:ext uri="{BB962C8B-B14F-4D97-AF65-F5344CB8AC3E}">
        <p14:creationId xmlns:p14="http://schemas.microsoft.com/office/powerpoint/2010/main" val="3150318561"/>
      </p:ext>
    </p:extLst>
  </p:cSld>
  <p:clrMap bg1="lt1" tx1="dk1" bg2="lt2" tx2="dk2" accent1="accent1" accent2="accent2" accent3="accent3" accent4="accent4" accent5="accent5" accent6="accent6" hlink="hlink" folHlink="folHlink"/>
  <p:sldLayoutIdLst>
    <p:sldLayoutId id="2147483776" r:id="rId1"/>
  </p:sldLayoutIdLst>
  <p:hf sldNum="0" hdr="0" ftr="0"/>
  <p:txStyles>
    <p:titleStyle>
      <a:lvl1pPr algn="l" defTabSz="1218804" rtl="0" eaLnBrk="1" latinLnBrk="0" hangingPunct="1">
        <a:lnSpc>
          <a:spcPts val="3999"/>
        </a:lnSpc>
        <a:spcBef>
          <a:spcPct val="0"/>
        </a:spcBef>
        <a:buNone/>
        <a:defRPr sz="3999" b="1" kern="1200">
          <a:solidFill>
            <a:schemeClr val="bg1"/>
          </a:solidFill>
          <a:latin typeface="+mj-lt"/>
          <a:ea typeface="+mj-ea"/>
          <a:cs typeface="+mj-cs"/>
        </a:defRPr>
      </a:lvl1pPr>
    </p:titleStyle>
    <p:bodyStyle>
      <a:lvl1pPr marL="0"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1pPr>
      <a:lvl2pPr marL="609402"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2pPr>
      <a:lvl3pPr marL="1218804"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3pPr>
      <a:lvl4pPr marL="1828206"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4pPr>
      <a:lvl5pPr marL="2437608"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NL"/>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C1217-9C31-A341-A9FD-9BFFADCA4CBB}"/>
              </a:ext>
            </a:extLst>
          </p:cNvPr>
          <p:cNvSpPr>
            <a:spLocks noGrp="1"/>
          </p:cNvSpPr>
          <p:nvPr>
            <p:ph type="title"/>
          </p:nvPr>
        </p:nvSpPr>
        <p:spPr>
          <a:xfrm>
            <a:off x="1443789" y="1448712"/>
            <a:ext cx="10211763" cy="696392"/>
          </a:xfrm>
          <a:prstGeom prst="rect">
            <a:avLst/>
          </a:prstGeom>
        </p:spPr>
        <p:txBody>
          <a:bodyPr vert="horz" lIns="91440" tIns="45720" rIns="91440" bIns="45720" rtlCol="0" anchor="t">
            <a:normAutofit/>
          </a:bodyPr>
          <a:lstStyle/>
          <a:p>
            <a:r>
              <a:rPr lang="en-GB" err="1"/>
              <a:t>Titel</a:t>
            </a:r>
            <a:endParaRPr lang="nl-NL"/>
          </a:p>
        </p:txBody>
      </p:sp>
      <p:sp>
        <p:nvSpPr>
          <p:cNvPr id="3" name="Text Placeholder 2">
            <a:extLst>
              <a:ext uri="{FF2B5EF4-FFF2-40B4-BE49-F238E27FC236}">
                <a16:creationId xmlns:a16="http://schemas.microsoft.com/office/drawing/2014/main" id="{77EFB8E8-D0A1-194B-8610-EF11E6C21FA0}"/>
              </a:ext>
            </a:extLst>
          </p:cNvPr>
          <p:cNvSpPr>
            <a:spLocks noGrp="1"/>
          </p:cNvSpPr>
          <p:nvPr>
            <p:ph type="body" idx="1"/>
          </p:nvPr>
        </p:nvSpPr>
        <p:spPr>
          <a:xfrm>
            <a:off x="1443789" y="2223819"/>
            <a:ext cx="10211763" cy="3952825"/>
          </a:xfrm>
          <a:prstGeom prst="rect">
            <a:avLst/>
          </a:prstGeom>
        </p:spPr>
        <p:txBody>
          <a:bodyPr vert="horz" lIns="91440" tIns="45720" rIns="91440" bIns="45720" rtlCol="0">
            <a:normAutofit/>
          </a:bodyPr>
          <a:lstStyle/>
          <a:p>
            <a:pPr marL="0" indent="0">
              <a:buNone/>
            </a:pPr>
            <a:r>
              <a:rPr lang="en-GB" b="1">
                <a:solidFill>
                  <a:schemeClr val="accent1"/>
                </a:solidFill>
              </a:rPr>
              <a:t>Kop 1 </a:t>
            </a:r>
            <a:endParaRPr lang="en-GB">
              <a:solidFill>
                <a:schemeClr val="accent1"/>
              </a:solidFill>
            </a:endParaRPr>
          </a:p>
          <a:p>
            <a:pPr marL="0" indent="0">
              <a:buNone/>
            </a:pPr>
            <a:r>
              <a:rPr lang="en-GB" err="1"/>
              <a:t>Dit</a:t>
            </a:r>
            <a:r>
              <a:rPr lang="en-GB"/>
              <a:t> is </a:t>
            </a:r>
            <a:r>
              <a:rPr lang="en-GB" err="1"/>
              <a:t>een</a:t>
            </a:r>
            <a:r>
              <a:rPr lang="en-GB"/>
              <a:t> </a:t>
            </a:r>
            <a:r>
              <a:rPr lang="en-GB" err="1"/>
              <a:t>tekstregel</a:t>
            </a:r>
            <a:r>
              <a:rPr lang="en-GB"/>
              <a:t>.</a:t>
            </a:r>
          </a:p>
          <a:p>
            <a:pPr marL="0" indent="0">
              <a:buNone/>
            </a:pPr>
            <a:endParaRPr lang="en-GB"/>
          </a:p>
          <a:p>
            <a:pPr marL="0" indent="0">
              <a:buNone/>
            </a:pPr>
            <a:r>
              <a:rPr lang="en-GB" b="1">
                <a:solidFill>
                  <a:schemeClr val="accent1"/>
                </a:solidFill>
              </a:rPr>
              <a:t>Kop 2</a:t>
            </a:r>
            <a:endParaRPr lang="en-GB"/>
          </a:p>
          <a:p>
            <a:pPr marL="0" indent="0">
              <a:buNone/>
            </a:pPr>
            <a:r>
              <a:rPr lang="en-GB" err="1"/>
              <a:t>Dit</a:t>
            </a:r>
            <a:r>
              <a:rPr lang="en-GB"/>
              <a:t> is </a:t>
            </a:r>
            <a:r>
              <a:rPr lang="en-GB" err="1"/>
              <a:t>een</a:t>
            </a:r>
            <a:r>
              <a:rPr lang="en-GB"/>
              <a:t> </a:t>
            </a:r>
            <a:r>
              <a:rPr lang="en-GB" err="1"/>
              <a:t>tekstregel</a:t>
            </a:r>
            <a:r>
              <a:rPr lang="en-GB"/>
              <a:t>.</a:t>
            </a:r>
          </a:p>
          <a:p>
            <a:pPr marL="0" indent="0">
              <a:buNone/>
            </a:pPr>
            <a:endParaRPr lang="nl-NL"/>
          </a:p>
        </p:txBody>
      </p:sp>
    </p:spTree>
    <p:extLst>
      <p:ext uri="{BB962C8B-B14F-4D97-AF65-F5344CB8AC3E}">
        <p14:creationId xmlns:p14="http://schemas.microsoft.com/office/powerpoint/2010/main" val="217295420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Lst>
  <p:hf sldNum="0" hdr="0" ftr="0"/>
  <p:txStyles>
    <p:titleStyle>
      <a:lvl1pPr algn="l" defTabSz="1218804" rtl="0" eaLnBrk="1" latinLnBrk="0" hangingPunct="1">
        <a:lnSpc>
          <a:spcPts val="3999"/>
        </a:lnSpc>
        <a:spcBef>
          <a:spcPct val="0"/>
        </a:spcBef>
        <a:buNone/>
        <a:defRPr sz="3999" b="1" kern="1200">
          <a:solidFill>
            <a:schemeClr val="tx1"/>
          </a:solidFill>
          <a:latin typeface="+mj-lt"/>
          <a:ea typeface="+mj-ea"/>
          <a:cs typeface="+mj-cs"/>
        </a:defRPr>
      </a:lvl1pPr>
    </p:titleStyle>
    <p:bodyStyle>
      <a:lvl1pPr marL="0" indent="0" algn="l" defTabSz="1218804" rtl="0" eaLnBrk="1" latinLnBrk="0" hangingPunct="1">
        <a:lnSpc>
          <a:spcPts val="3199"/>
        </a:lnSpc>
        <a:spcBef>
          <a:spcPts val="0"/>
        </a:spcBef>
        <a:buClr>
          <a:schemeClr val="accent1"/>
        </a:buClr>
        <a:buFont typeface="Arial" panose="020B0604020202020204" pitchFamily="34" charset="0"/>
        <a:buNone/>
        <a:defRPr sz="2533" kern="1200" baseline="0">
          <a:solidFill>
            <a:schemeClr val="tx1"/>
          </a:solidFill>
          <a:latin typeface="+mn-lt"/>
          <a:ea typeface="+mn-ea"/>
          <a:cs typeface="+mn-cs"/>
        </a:defRPr>
      </a:lvl1pPr>
      <a:lvl2pPr marL="914103" indent="-304701" algn="l" defTabSz="1218804" rtl="0" eaLnBrk="1" latinLnBrk="0" hangingPunct="1">
        <a:lnSpc>
          <a:spcPts val="3199"/>
        </a:lnSpc>
        <a:spcBef>
          <a:spcPts val="0"/>
        </a:spcBef>
        <a:buClr>
          <a:schemeClr val="accent1"/>
        </a:buClr>
        <a:buFont typeface="Arial" panose="020B0604020202020204" pitchFamily="34" charset="0"/>
        <a:buChar char="•"/>
        <a:defRPr sz="2533" kern="1200" baseline="0">
          <a:solidFill>
            <a:schemeClr val="tx1"/>
          </a:solidFill>
          <a:latin typeface="+mn-lt"/>
          <a:ea typeface="+mn-ea"/>
          <a:cs typeface="+mn-cs"/>
        </a:defRPr>
      </a:lvl2pPr>
      <a:lvl3pPr marL="1523505" indent="-304701" algn="l" defTabSz="1218804" rtl="0" eaLnBrk="1" latinLnBrk="0" hangingPunct="1">
        <a:lnSpc>
          <a:spcPts val="3199"/>
        </a:lnSpc>
        <a:spcBef>
          <a:spcPts val="0"/>
        </a:spcBef>
        <a:buClr>
          <a:schemeClr val="accent1"/>
        </a:buClr>
        <a:buFont typeface="Arial" panose="020B0604020202020204" pitchFamily="34" charset="0"/>
        <a:buChar char="•"/>
        <a:defRPr sz="2533" kern="1200" baseline="0">
          <a:solidFill>
            <a:schemeClr val="tx1"/>
          </a:solidFill>
          <a:latin typeface="+mn-lt"/>
          <a:ea typeface="+mn-ea"/>
          <a:cs typeface="+mn-cs"/>
        </a:defRPr>
      </a:lvl3pPr>
      <a:lvl4pPr marL="2132907" indent="-304701" algn="l" defTabSz="1218804" rtl="0" eaLnBrk="1" latinLnBrk="0" hangingPunct="1">
        <a:lnSpc>
          <a:spcPts val="3199"/>
        </a:lnSpc>
        <a:spcBef>
          <a:spcPts val="0"/>
        </a:spcBef>
        <a:buClr>
          <a:schemeClr val="accent1"/>
        </a:buClr>
        <a:buFont typeface="Arial" panose="020B0604020202020204" pitchFamily="34" charset="0"/>
        <a:buChar char="•"/>
        <a:defRPr sz="2533" kern="1200" baseline="0">
          <a:solidFill>
            <a:schemeClr val="tx1"/>
          </a:solidFill>
          <a:latin typeface="+mn-lt"/>
          <a:ea typeface="+mn-ea"/>
          <a:cs typeface="+mn-cs"/>
        </a:defRPr>
      </a:lvl4pPr>
      <a:lvl5pPr marL="2742308" indent="-304701" algn="l" defTabSz="1218804" rtl="0" eaLnBrk="1" latinLnBrk="0" hangingPunct="1">
        <a:lnSpc>
          <a:spcPts val="3199"/>
        </a:lnSpc>
        <a:spcBef>
          <a:spcPts val="0"/>
        </a:spcBef>
        <a:buClr>
          <a:schemeClr val="accent1"/>
        </a:buClr>
        <a:buFont typeface="Arial" panose="020B0604020202020204" pitchFamily="34" charset="0"/>
        <a:buChar char="•"/>
        <a:defRPr sz="2533" kern="1200" baseline="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NL"/>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4C1279B-24FF-4B40-A1D9-AE672FFB9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8355A0C-2A1F-4821-90C4-B708B093D9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D30696-6230-4552-961C-E8EEB3588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6A253-CB69-4EAD-8824-073B175CEB16}" type="datetimeFigureOut">
              <a:rPr lang="nl-NL" smtClean="0"/>
              <a:t>22-11-2024</a:t>
            </a:fld>
            <a:endParaRPr lang="nl-NL"/>
          </a:p>
        </p:txBody>
      </p:sp>
      <p:sp>
        <p:nvSpPr>
          <p:cNvPr id="5" name="Tijdelijke aanduiding voor voettekst 4">
            <a:extLst>
              <a:ext uri="{FF2B5EF4-FFF2-40B4-BE49-F238E27FC236}">
                <a16:creationId xmlns:a16="http://schemas.microsoft.com/office/drawing/2014/main" id="{7D5DF2EA-164D-4303-A1EF-E1569692F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FC97D7F-38CC-4807-8497-F6703970F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901C8-CE83-44C3-9766-1F2E986509F5}" type="slidenum">
              <a:rPr lang="nl-NL" smtClean="0"/>
              <a:t>‹nr.›</a:t>
            </a:fld>
            <a:endParaRPr lang="nl-NL"/>
          </a:p>
        </p:txBody>
      </p:sp>
    </p:spTree>
    <p:extLst>
      <p:ext uri="{BB962C8B-B14F-4D97-AF65-F5344CB8AC3E}">
        <p14:creationId xmlns:p14="http://schemas.microsoft.com/office/powerpoint/2010/main" val="86101721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55786-6F41-4C14-B16A-8046D894E1A8}"/>
              </a:ext>
            </a:extLst>
          </p:cNvPr>
          <p:cNvSpPr>
            <a:spLocks noGrp="1"/>
          </p:cNvSpPr>
          <p:nvPr>
            <p:ph type="ctrTitle"/>
          </p:nvPr>
        </p:nvSpPr>
        <p:spPr/>
        <p:txBody>
          <a:bodyPr/>
          <a:lstStyle/>
          <a:p>
            <a:r>
              <a:rPr lang="en-GB" b="1">
                <a:solidFill>
                  <a:schemeClr val="bg1"/>
                </a:solidFill>
                <a:latin typeface="Proxima Nova" panose="02000506030000020004" pitchFamily="50" charset="0"/>
                <a:ea typeface="Tahoma" panose="020B0604030504040204" pitchFamily="34" charset="0"/>
                <a:cs typeface="Tahoma" panose="020B0604030504040204" pitchFamily="34" charset="0"/>
              </a:rPr>
              <a:t>Symposium </a:t>
            </a:r>
          </a:p>
        </p:txBody>
      </p:sp>
      <p:sp>
        <p:nvSpPr>
          <p:cNvPr id="3" name="Ondertitel 2">
            <a:extLst>
              <a:ext uri="{FF2B5EF4-FFF2-40B4-BE49-F238E27FC236}">
                <a16:creationId xmlns:a16="http://schemas.microsoft.com/office/drawing/2014/main" id="{585AF6E8-1C99-403C-9F56-CB1E327E08CD}"/>
              </a:ext>
            </a:extLst>
          </p:cNvPr>
          <p:cNvSpPr>
            <a:spLocks noGrp="1"/>
          </p:cNvSpPr>
          <p:nvPr>
            <p:ph type="subTitle" idx="1"/>
          </p:nvPr>
        </p:nvSpPr>
        <p:spPr/>
        <p:txBody>
          <a:bodyPr>
            <a:normAutofit/>
          </a:bodyPr>
          <a:lstStyle/>
          <a:p>
            <a:r>
              <a:rPr lang="nl-NL" sz="4000">
                <a:solidFill>
                  <a:schemeClr val="bg1"/>
                </a:solidFill>
                <a:latin typeface="Alwyn New Rounded Lt" panose="02000503040000020004" pitchFamily="50" charset="0"/>
                <a:ea typeface="Tahoma" panose="020B0604030504040204" pitchFamily="34" charset="0"/>
                <a:cs typeface="Tahoma" panose="020B0604030504040204" pitchFamily="34" charset="0"/>
              </a:rPr>
              <a:t>Een grote visie begint met lokale initiatieven!</a:t>
            </a:r>
            <a:endParaRPr lang="en-GB" sz="4000">
              <a:solidFill>
                <a:schemeClr val="bg1"/>
              </a:solidFill>
              <a:latin typeface="Alwyn New Rounded Lt" panose="02000503040000020004"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2453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18F21-A070-9C53-3124-7E325D6E89AC}"/>
              </a:ext>
            </a:extLst>
          </p:cNvPr>
          <p:cNvSpPr>
            <a:spLocks noGrp="1"/>
          </p:cNvSpPr>
          <p:nvPr>
            <p:ph type="title"/>
          </p:nvPr>
        </p:nvSpPr>
        <p:spPr>
          <a:xfrm>
            <a:off x="1445225" y="1202710"/>
            <a:ext cx="10208612" cy="696392"/>
          </a:xfrm>
        </p:spPr>
        <p:txBody>
          <a:bodyPr>
            <a:normAutofit/>
          </a:bodyPr>
          <a:lstStyle/>
          <a:p>
            <a:r>
              <a:rPr lang="nl-NL"/>
              <a:t>Wortels van het hedendaagse overheidsdenken</a:t>
            </a:r>
            <a:endParaRPr lang="nl-NL">
              <a:ea typeface="Calibri"/>
              <a:cs typeface="Calibri"/>
            </a:endParaRPr>
          </a:p>
        </p:txBody>
      </p:sp>
      <p:sp>
        <p:nvSpPr>
          <p:cNvPr id="3" name="Tijdelijke aanduiding voor inhoud 2">
            <a:extLst>
              <a:ext uri="{FF2B5EF4-FFF2-40B4-BE49-F238E27FC236}">
                <a16:creationId xmlns:a16="http://schemas.microsoft.com/office/drawing/2014/main" id="{2DD5D627-7C77-07D4-BFBF-847F7D643DA2}"/>
              </a:ext>
            </a:extLst>
          </p:cNvPr>
          <p:cNvSpPr>
            <a:spLocks noGrp="1"/>
          </p:cNvSpPr>
          <p:nvPr>
            <p:ph idx="1"/>
          </p:nvPr>
        </p:nvSpPr>
        <p:spPr>
          <a:xfrm>
            <a:off x="1250415" y="1899101"/>
            <a:ext cx="10208612" cy="4798839"/>
          </a:xfrm>
        </p:spPr>
        <p:txBody>
          <a:bodyPr vert="horz" lIns="121882" tIns="60941" rIns="121882" bIns="60941" rtlCol="0" anchor="t">
            <a:normAutofit fontScale="77500" lnSpcReduction="20000"/>
          </a:bodyPr>
          <a:lstStyle/>
          <a:p>
            <a:pPr>
              <a:lnSpc>
                <a:spcPct val="120000"/>
              </a:lnSpc>
            </a:pPr>
            <a:r>
              <a:rPr lang="nl-NL" sz="3865">
                <a:ea typeface="Calibri"/>
                <a:cs typeface="Calibri"/>
              </a:rPr>
              <a:t>De mens als rationeel wezen. We maken van processen in de samenleving een verhaal over keuzes, afspraken en geld.</a:t>
            </a:r>
          </a:p>
          <a:p>
            <a:pPr marL="609402" lvl="1" indent="0">
              <a:lnSpc>
                <a:spcPct val="120000"/>
              </a:lnSpc>
              <a:buNone/>
            </a:pPr>
            <a:endParaRPr lang="nl-NL" sz="3865"/>
          </a:p>
          <a:p>
            <a:pPr>
              <a:lnSpc>
                <a:spcPct val="120000"/>
              </a:lnSpc>
            </a:pPr>
            <a:r>
              <a:rPr lang="nl-NL" sz="3865">
                <a:ea typeface="Calibri"/>
                <a:cs typeface="Calibri"/>
              </a:rPr>
              <a:t>Niet enkel het ontzuilen, maar ook de opbouw van iets anders: een depolitisering van de maatschappij en een verkleining van het publiek domein. </a:t>
            </a:r>
          </a:p>
          <a:p>
            <a:pPr>
              <a:lnSpc>
                <a:spcPct val="120000"/>
              </a:lnSpc>
            </a:pPr>
            <a:endParaRPr lang="nl-NL" sz="3865"/>
          </a:p>
          <a:p>
            <a:pPr>
              <a:lnSpc>
                <a:spcPct val="120000"/>
              </a:lnSpc>
            </a:pPr>
            <a:r>
              <a:rPr lang="nl-NL" sz="3865"/>
              <a:t>New Public Management als sturingfilosofie en rolinvulling van de overheid: causaliteit in denken en doen</a:t>
            </a:r>
            <a:r>
              <a:rPr lang="nl-NL" sz="3865">
                <a:ea typeface="Calibri"/>
                <a:cs typeface="Calibri"/>
              </a:rPr>
              <a:t>.</a:t>
            </a:r>
            <a:endParaRPr lang="nl-NL">
              <a:ea typeface="Calibri"/>
              <a:cs typeface="Calibri"/>
            </a:endParaRPr>
          </a:p>
          <a:p>
            <a:endParaRPr lang="nl-NL"/>
          </a:p>
          <a:p>
            <a:endParaRPr lang="nl-NL">
              <a:ea typeface="Calibri"/>
              <a:cs typeface="Calibri"/>
            </a:endParaRPr>
          </a:p>
          <a:p>
            <a:endParaRPr lang="nl-NL">
              <a:ea typeface="Calibri"/>
              <a:cs typeface="Calibri"/>
            </a:endParaRPr>
          </a:p>
          <a:p>
            <a:endParaRPr lang="nl-NL">
              <a:ea typeface="Calibri"/>
              <a:cs typeface="Calibri"/>
            </a:endParaRPr>
          </a:p>
        </p:txBody>
      </p:sp>
    </p:spTree>
    <p:extLst>
      <p:ext uri="{BB962C8B-B14F-4D97-AF65-F5344CB8AC3E}">
        <p14:creationId xmlns:p14="http://schemas.microsoft.com/office/powerpoint/2010/main" val="351701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0C7EB-C11A-ACA3-515E-0E13F1234251}"/>
              </a:ext>
            </a:extLst>
          </p:cNvPr>
          <p:cNvSpPr>
            <a:spLocks noGrp="1"/>
          </p:cNvSpPr>
          <p:nvPr>
            <p:ph type="title"/>
          </p:nvPr>
        </p:nvSpPr>
        <p:spPr/>
        <p:txBody>
          <a:bodyPr/>
          <a:lstStyle/>
          <a:p>
            <a:r>
              <a:rPr lang="nl-NL"/>
              <a:t>Hoe zien we dat terug in jeugdbeleid?</a:t>
            </a:r>
          </a:p>
        </p:txBody>
      </p:sp>
      <p:sp>
        <p:nvSpPr>
          <p:cNvPr id="3" name="Tijdelijke aanduiding voor inhoud 2">
            <a:extLst>
              <a:ext uri="{FF2B5EF4-FFF2-40B4-BE49-F238E27FC236}">
                <a16:creationId xmlns:a16="http://schemas.microsoft.com/office/drawing/2014/main" id="{69B90807-869B-9EF7-4FFC-0C391A6C7EC3}"/>
              </a:ext>
            </a:extLst>
          </p:cNvPr>
          <p:cNvSpPr>
            <a:spLocks noGrp="1"/>
          </p:cNvSpPr>
          <p:nvPr>
            <p:ph idx="1"/>
          </p:nvPr>
        </p:nvSpPr>
        <p:spPr/>
        <p:txBody>
          <a:bodyPr vert="horz" lIns="121882" tIns="60941" rIns="121882" bIns="60941" rtlCol="0" anchor="t">
            <a:normAutofit/>
          </a:bodyPr>
          <a:lstStyle/>
          <a:p>
            <a:r>
              <a:rPr lang="nl-NL" sz="1866"/>
              <a:t>Relaties die zijn ontworpen in naoorlogs Nederland</a:t>
            </a:r>
          </a:p>
          <a:p>
            <a:pPr lvl="1"/>
            <a:r>
              <a:rPr lang="nl-NL" sz="1866"/>
              <a:t>Onderwijs als basisvoorziening met steeds meer focus op individuele verdienste.</a:t>
            </a:r>
            <a:endParaRPr lang="nl-NL" sz="1866">
              <a:ea typeface="Calibri"/>
              <a:cs typeface="Calibri"/>
            </a:endParaRPr>
          </a:p>
          <a:p>
            <a:pPr lvl="1"/>
            <a:r>
              <a:rPr lang="nl-NL" sz="1866"/>
              <a:t>Leerplicht steeds verbreedt. Ambitie verschuift: van emanciperend tot gelijkmakend.</a:t>
            </a:r>
          </a:p>
          <a:p>
            <a:pPr lvl="1"/>
            <a:r>
              <a:rPr lang="nl-NL" sz="1866"/>
              <a:t>(jeugd)zorg als afzondering voor hen die afwijken.</a:t>
            </a:r>
          </a:p>
          <a:p>
            <a:pPr lvl="1"/>
            <a:r>
              <a:rPr lang="nl-NL" sz="1866"/>
              <a:t>Kinderopvang als arbeidsmarktinstrument.</a:t>
            </a:r>
          </a:p>
          <a:p>
            <a:pPr lvl="1"/>
            <a:endParaRPr lang="nl-NL" sz="1866"/>
          </a:p>
          <a:p>
            <a:r>
              <a:rPr lang="nl-NL" sz="1866" kern="100">
                <a:latin typeface="Calibri" panose="020F0502020204030204" pitchFamily="34" charset="0"/>
                <a:ea typeface="Aptos" panose="020B0004020202020204" pitchFamily="34" charset="0"/>
                <a:cs typeface="Times New Roman" panose="02020603050405020304" pitchFamily="18" charset="0"/>
              </a:rPr>
              <a:t>Opvallend dat jeugd weinig rol speelt in ‘ouderdomeinen’</a:t>
            </a:r>
          </a:p>
          <a:p>
            <a:pPr lvl="1"/>
            <a:r>
              <a:rPr lang="nl-NL" sz="1866"/>
              <a:t>Huisvesting.</a:t>
            </a:r>
          </a:p>
          <a:p>
            <a:pPr lvl="1"/>
            <a:r>
              <a:rPr lang="nl-NL" sz="1866"/>
              <a:t>Werk en inkomen. </a:t>
            </a:r>
            <a:endParaRPr lang="nl-NL" sz="1733"/>
          </a:p>
        </p:txBody>
      </p:sp>
    </p:spTree>
    <p:extLst>
      <p:ext uri="{BB962C8B-B14F-4D97-AF65-F5344CB8AC3E}">
        <p14:creationId xmlns:p14="http://schemas.microsoft.com/office/powerpoint/2010/main" val="379571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56F26-1BF6-5594-BF9E-A9CAB4A52EDE}"/>
              </a:ext>
            </a:extLst>
          </p:cNvPr>
          <p:cNvSpPr>
            <a:spLocks noGrp="1"/>
          </p:cNvSpPr>
          <p:nvPr>
            <p:ph type="title"/>
          </p:nvPr>
        </p:nvSpPr>
        <p:spPr>
          <a:xfrm>
            <a:off x="1445225" y="1448712"/>
            <a:ext cx="10208612" cy="696392"/>
          </a:xfrm>
        </p:spPr>
        <p:txBody>
          <a:bodyPr/>
          <a:lstStyle/>
          <a:p>
            <a:r>
              <a:rPr lang="nl-NL"/>
              <a:t>Jeugdzorg als overheidsbemoeienis</a:t>
            </a:r>
          </a:p>
        </p:txBody>
      </p:sp>
      <p:sp>
        <p:nvSpPr>
          <p:cNvPr id="3" name="Tijdelijke aanduiding voor inhoud 2">
            <a:extLst>
              <a:ext uri="{FF2B5EF4-FFF2-40B4-BE49-F238E27FC236}">
                <a16:creationId xmlns:a16="http://schemas.microsoft.com/office/drawing/2014/main" id="{92DC988F-1950-D554-03C6-89760782CC62}"/>
              </a:ext>
            </a:extLst>
          </p:cNvPr>
          <p:cNvSpPr>
            <a:spLocks noGrp="1"/>
          </p:cNvSpPr>
          <p:nvPr>
            <p:ph idx="1"/>
          </p:nvPr>
        </p:nvSpPr>
        <p:spPr>
          <a:xfrm>
            <a:off x="1445225" y="2234511"/>
            <a:ext cx="10208612" cy="3942133"/>
          </a:xfrm>
        </p:spPr>
        <p:txBody>
          <a:bodyPr/>
          <a:lstStyle/>
          <a:p>
            <a:r>
              <a:rPr lang="nl-NL"/>
              <a:t>Basis voor jeugdbeleid ligt in de jeugdbescherming. Legitimiteit van overheidsinterventie lag in ‘verwaarlozing’ voorkomen.</a:t>
            </a:r>
          </a:p>
          <a:p>
            <a:endParaRPr lang="nl-NL"/>
          </a:p>
          <a:p>
            <a:r>
              <a:rPr lang="nl-NL"/>
              <a:t>Kwam op in 19e eeuw, volwassenwording in 20e eeuw. </a:t>
            </a:r>
          </a:p>
          <a:p>
            <a:endParaRPr lang="nl-NL"/>
          </a:p>
          <a:p>
            <a:r>
              <a:rPr lang="nl-NL"/>
              <a:t>Staat krijgt een steeds grotere rol. </a:t>
            </a:r>
          </a:p>
          <a:p>
            <a:endParaRPr lang="nl-NL"/>
          </a:p>
          <a:p>
            <a:r>
              <a:rPr lang="nl-NL"/>
              <a:t>Jeugdzorg als ‘hulp bij opvoeding’ is een heel recent fenomeen.</a:t>
            </a:r>
          </a:p>
          <a:p>
            <a:endParaRPr lang="nl-NL"/>
          </a:p>
        </p:txBody>
      </p:sp>
    </p:spTree>
    <p:extLst>
      <p:ext uri="{BB962C8B-B14F-4D97-AF65-F5344CB8AC3E}">
        <p14:creationId xmlns:p14="http://schemas.microsoft.com/office/powerpoint/2010/main" val="115591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6A8E-1519-0267-628F-0999C750926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0D54E5-5F1E-DF4B-0477-A693CA45B563}"/>
              </a:ext>
            </a:extLst>
          </p:cNvPr>
          <p:cNvSpPr>
            <a:spLocks noGrp="1"/>
          </p:cNvSpPr>
          <p:nvPr>
            <p:ph type="title"/>
          </p:nvPr>
        </p:nvSpPr>
        <p:spPr/>
        <p:txBody>
          <a:bodyPr>
            <a:normAutofit fontScale="90000"/>
          </a:bodyPr>
          <a:lstStyle/>
          <a:p>
            <a:r>
              <a:rPr lang="nl-NL"/>
              <a:t>Pedagogiek is politiek</a:t>
            </a:r>
            <a:br>
              <a:rPr lang="nl-NL"/>
            </a:br>
            <a:endParaRPr lang="nl-NL"/>
          </a:p>
        </p:txBody>
      </p:sp>
      <p:sp>
        <p:nvSpPr>
          <p:cNvPr id="3" name="Tijdelijke aanduiding voor inhoud 2">
            <a:extLst>
              <a:ext uri="{FF2B5EF4-FFF2-40B4-BE49-F238E27FC236}">
                <a16:creationId xmlns:a16="http://schemas.microsoft.com/office/drawing/2014/main" id="{677DBED6-1604-22E6-B045-23DEE8B2F5F9}"/>
              </a:ext>
            </a:extLst>
          </p:cNvPr>
          <p:cNvSpPr>
            <a:spLocks noGrp="1"/>
          </p:cNvSpPr>
          <p:nvPr>
            <p:ph idx="1"/>
          </p:nvPr>
        </p:nvSpPr>
        <p:spPr/>
        <p:txBody>
          <a:bodyPr/>
          <a:lstStyle/>
          <a:p>
            <a:r>
              <a:rPr lang="nl-NL"/>
              <a:t>Ideologische onderkoeling raakt jeugdbeleid hard</a:t>
            </a:r>
          </a:p>
        </p:txBody>
      </p:sp>
    </p:spTree>
    <p:extLst>
      <p:ext uri="{BB962C8B-B14F-4D97-AF65-F5344CB8AC3E}">
        <p14:creationId xmlns:p14="http://schemas.microsoft.com/office/powerpoint/2010/main" val="256108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D8467-AACB-E70A-8BEF-5B9D7428F795}"/>
              </a:ext>
            </a:extLst>
          </p:cNvPr>
          <p:cNvSpPr>
            <a:spLocks noGrp="1"/>
          </p:cNvSpPr>
          <p:nvPr>
            <p:ph type="title"/>
          </p:nvPr>
        </p:nvSpPr>
        <p:spPr/>
        <p:txBody>
          <a:bodyPr/>
          <a:lstStyle/>
          <a:p>
            <a:r>
              <a:rPr lang="nl-NL"/>
              <a:t>Opvoeden is niet waardenvrij te maken</a:t>
            </a:r>
          </a:p>
        </p:txBody>
      </p:sp>
      <p:sp>
        <p:nvSpPr>
          <p:cNvPr id="3" name="Tijdelijke aanduiding voor inhoud 2">
            <a:extLst>
              <a:ext uri="{FF2B5EF4-FFF2-40B4-BE49-F238E27FC236}">
                <a16:creationId xmlns:a16="http://schemas.microsoft.com/office/drawing/2014/main" id="{911DE32B-E362-8A79-CA1B-A3BE4EB2221F}"/>
              </a:ext>
            </a:extLst>
          </p:cNvPr>
          <p:cNvSpPr>
            <a:spLocks noGrp="1"/>
          </p:cNvSpPr>
          <p:nvPr>
            <p:ph idx="1"/>
          </p:nvPr>
        </p:nvSpPr>
        <p:spPr/>
        <p:txBody>
          <a:bodyPr>
            <a:normAutofit/>
          </a:bodyPr>
          <a:lstStyle/>
          <a:p>
            <a:r>
              <a:rPr lang="nl-NL"/>
              <a:t>De pedagogiek is inherent ethisch. Opvoeders maken elke dag vele keuzes.</a:t>
            </a:r>
          </a:p>
          <a:p>
            <a:endParaRPr lang="nl-NL"/>
          </a:p>
          <a:p>
            <a:r>
              <a:rPr lang="nl-NL"/>
              <a:t>Dat weet elke opvoeder:</a:t>
            </a:r>
          </a:p>
          <a:p>
            <a:pPr lvl="1"/>
            <a:r>
              <a:rPr lang="nl-NL"/>
              <a:t>Wat is mijn voorbeeldgedrag bij schermgebruik?</a:t>
            </a:r>
          </a:p>
          <a:p>
            <a:pPr lvl="1"/>
            <a:r>
              <a:rPr lang="nl-NL"/>
              <a:t>Hoe reageer ik als een kind iets steelt? </a:t>
            </a:r>
          </a:p>
          <a:p>
            <a:pPr lvl="1"/>
            <a:r>
              <a:rPr lang="nl-NL"/>
              <a:t>Mag mijn puber zelf een school uitkiezen?</a:t>
            </a:r>
          </a:p>
          <a:p>
            <a:pPr lvl="1"/>
            <a:endParaRPr lang="nl-NL">
              <a:solidFill>
                <a:schemeClr val="accent6"/>
              </a:solidFill>
            </a:endParaRPr>
          </a:p>
          <a:p>
            <a:r>
              <a:rPr lang="nl-NL">
                <a:solidFill>
                  <a:schemeClr val="tx2"/>
                </a:solidFill>
              </a:rPr>
              <a:t>Alles wat je als volwassene doet, wordt door kinderen gezien. </a:t>
            </a:r>
          </a:p>
          <a:p>
            <a:pPr lvl="1"/>
            <a:r>
              <a:rPr lang="nl-NL"/>
              <a:t>Fiets ik ook door rood als er een kleuter staat te wachten?</a:t>
            </a:r>
          </a:p>
          <a:p>
            <a:endParaRPr lang="nl-NL">
              <a:solidFill>
                <a:schemeClr val="tx2"/>
              </a:solidFill>
            </a:endParaRPr>
          </a:p>
        </p:txBody>
      </p:sp>
    </p:spTree>
    <p:extLst>
      <p:ext uri="{BB962C8B-B14F-4D97-AF65-F5344CB8AC3E}">
        <p14:creationId xmlns:p14="http://schemas.microsoft.com/office/powerpoint/2010/main" val="3806265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5A0AE-AE6D-4DC7-F8B5-9F409647A3CD}"/>
              </a:ext>
            </a:extLst>
          </p:cNvPr>
          <p:cNvSpPr>
            <a:spLocks noGrp="1"/>
          </p:cNvSpPr>
          <p:nvPr>
            <p:ph type="title"/>
          </p:nvPr>
        </p:nvSpPr>
        <p:spPr/>
        <p:txBody>
          <a:bodyPr/>
          <a:lstStyle/>
          <a:p>
            <a:r>
              <a:rPr lang="nl-NL"/>
              <a:t>‘Ideologische onderkoeling’</a:t>
            </a:r>
          </a:p>
        </p:txBody>
      </p:sp>
      <p:sp>
        <p:nvSpPr>
          <p:cNvPr id="3" name="Tijdelijke aanduiding voor inhoud 2">
            <a:extLst>
              <a:ext uri="{FF2B5EF4-FFF2-40B4-BE49-F238E27FC236}">
                <a16:creationId xmlns:a16="http://schemas.microsoft.com/office/drawing/2014/main" id="{DBE3CAD5-1E6E-7410-CE36-3E1F6C593E5A}"/>
              </a:ext>
            </a:extLst>
          </p:cNvPr>
          <p:cNvSpPr>
            <a:spLocks noGrp="1"/>
          </p:cNvSpPr>
          <p:nvPr>
            <p:ph idx="1"/>
          </p:nvPr>
        </p:nvSpPr>
        <p:spPr>
          <a:xfrm>
            <a:off x="1445225" y="2234510"/>
            <a:ext cx="10208612" cy="4226172"/>
          </a:xfrm>
        </p:spPr>
        <p:txBody>
          <a:bodyPr>
            <a:normAutofit/>
          </a:bodyPr>
          <a:lstStyle/>
          <a:p>
            <a:r>
              <a:rPr lang="nl-NL"/>
              <a:t>Ook op het niveau van de samenleving is opvoeden ethisch. Die ethiek vinden we in toenemende mate ongemakkelijk. </a:t>
            </a:r>
          </a:p>
          <a:p>
            <a:endParaRPr lang="nl-NL"/>
          </a:p>
          <a:p>
            <a:r>
              <a:rPr lang="nl-NL"/>
              <a:t>We verstoppen deze ethiek door:</a:t>
            </a:r>
          </a:p>
          <a:p>
            <a:pPr lvl="1"/>
            <a:r>
              <a:rPr lang="nl-NL"/>
              <a:t>‘Evidence-based’ te werken. We hanteren een abstracte kennisstandaard, zonder te vragen ‘voor wie’ iets moet werken.</a:t>
            </a:r>
          </a:p>
          <a:p>
            <a:pPr lvl="1"/>
            <a:r>
              <a:rPr lang="nl-NL"/>
              <a:t>Opvoeden te professionaliseren. We wekken de suggestie dat er mensen zijn die ‘wél weten hoe het moet’</a:t>
            </a:r>
          </a:p>
          <a:p>
            <a:pPr lvl="1"/>
            <a:r>
              <a:rPr lang="nl-NL"/>
              <a:t>Op de verantwoordelijkheid van ouders te wijzen. Eigen keuze, meritocratisch denken. </a:t>
            </a:r>
          </a:p>
          <a:p>
            <a:endParaRPr lang="nl-NL"/>
          </a:p>
        </p:txBody>
      </p:sp>
    </p:spTree>
    <p:extLst>
      <p:ext uri="{BB962C8B-B14F-4D97-AF65-F5344CB8AC3E}">
        <p14:creationId xmlns:p14="http://schemas.microsoft.com/office/powerpoint/2010/main" val="71366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18F21-A070-9C53-3124-7E325D6E89AC}"/>
              </a:ext>
            </a:extLst>
          </p:cNvPr>
          <p:cNvSpPr>
            <a:spLocks noGrp="1"/>
          </p:cNvSpPr>
          <p:nvPr>
            <p:ph type="title"/>
          </p:nvPr>
        </p:nvSpPr>
        <p:spPr/>
        <p:txBody>
          <a:bodyPr/>
          <a:lstStyle/>
          <a:p>
            <a:r>
              <a:rPr lang="nl-NL"/>
              <a:t>Vermeende objectiviteit heeft negatieve gevolgen</a:t>
            </a:r>
          </a:p>
        </p:txBody>
      </p:sp>
      <p:sp>
        <p:nvSpPr>
          <p:cNvPr id="3" name="Tijdelijke aanduiding voor inhoud 2">
            <a:extLst>
              <a:ext uri="{FF2B5EF4-FFF2-40B4-BE49-F238E27FC236}">
                <a16:creationId xmlns:a16="http://schemas.microsoft.com/office/drawing/2014/main" id="{2DD5D627-7C77-07D4-BFBF-847F7D643DA2}"/>
              </a:ext>
            </a:extLst>
          </p:cNvPr>
          <p:cNvSpPr>
            <a:spLocks noGrp="1"/>
          </p:cNvSpPr>
          <p:nvPr>
            <p:ph idx="1"/>
          </p:nvPr>
        </p:nvSpPr>
        <p:spPr/>
        <p:txBody>
          <a:bodyPr>
            <a:normAutofit fontScale="92500"/>
          </a:bodyPr>
          <a:lstStyle/>
          <a:p>
            <a:r>
              <a:rPr lang="nl-NL"/>
              <a:t>Ouders voelen zich onzeker</a:t>
            </a:r>
          </a:p>
          <a:p>
            <a:pPr lvl="1"/>
            <a:r>
              <a:rPr lang="nl-NL"/>
              <a:t>‘Ik ben niet op oudercursus geweest’</a:t>
            </a:r>
          </a:p>
          <a:p>
            <a:r>
              <a:rPr lang="nl-NL"/>
              <a:t>Het beroep op zorg groeit</a:t>
            </a:r>
          </a:p>
          <a:p>
            <a:pPr lvl="1"/>
            <a:r>
              <a:rPr lang="nl-NL"/>
              <a:t>Geïnstitutionaliseerde hulp wordt verkozen boven informele hulp</a:t>
            </a:r>
          </a:p>
          <a:p>
            <a:r>
              <a:rPr lang="nl-NL"/>
              <a:t>Beleid en politiek denken vooral in instituties, regels en communicatie (NPM)</a:t>
            </a:r>
          </a:p>
          <a:p>
            <a:pPr lvl="1"/>
            <a:r>
              <a:rPr lang="nl-NL"/>
              <a:t>Dit leidt tot ingrepen in het ‘gewone leven’ </a:t>
            </a:r>
          </a:p>
          <a:p>
            <a:r>
              <a:rPr lang="nl-NL"/>
              <a:t>Focus op meten leidt tot verhogen van de druk.</a:t>
            </a:r>
          </a:p>
          <a:p>
            <a:pPr lvl="1"/>
            <a:r>
              <a:rPr lang="nl-NL"/>
              <a:t>Regeldruk en eisenpakket groeien. Vakmanschap en de professionals zelf bezwijken onder de druk.</a:t>
            </a:r>
          </a:p>
          <a:p>
            <a:endParaRPr lang="nl-NL"/>
          </a:p>
        </p:txBody>
      </p:sp>
    </p:spTree>
    <p:extLst>
      <p:ext uri="{BB962C8B-B14F-4D97-AF65-F5344CB8AC3E}">
        <p14:creationId xmlns:p14="http://schemas.microsoft.com/office/powerpoint/2010/main" val="2163822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460C2-C3C3-8AE5-F3DD-58109C996BA4}"/>
              </a:ext>
            </a:extLst>
          </p:cNvPr>
          <p:cNvSpPr>
            <a:spLocks noGrp="1"/>
          </p:cNvSpPr>
          <p:nvPr>
            <p:ph type="title"/>
          </p:nvPr>
        </p:nvSpPr>
        <p:spPr/>
        <p:txBody>
          <a:bodyPr>
            <a:normAutofit/>
          </a:bodyPr>
          <a:lstStyle/>
          <a:p>
            <a:r>
              <a:rPr lang="nl-NL"/>
              <a:t>Patronen zijn hardnekkig </a:t>
            </a:r>
          </a:p>
        </p:txBody>
      </p:sp>
      <p:sp>
        <p:nvSpPr>
          <p:cNvPr id="4" name="Tijdelijke aanduiding voor inhoud 3">
            <a:extLst>
              <a:ext uri="{FF2B5EF4-FFF2-40B4-BE49-F238E27FC236}">
                <a16:creationId xmlns:a16="http://schemas.microsoft.com/office/drawing/2014/main" id="{6A349D09-8695-43ED-40E8-84859CC4E959}"/>
              </a:ext>
            </a:extLst>
          </p:cNvPr>
          <p:cNvSpPr>
            <a:spLocks noGrp="1"/>
          </p:cNvSpPr>
          <p:nvPr>
            <p:ph idx="1"/>
          </p:nvPr>
        </p:nvSpPr>
        <p:spPr/>
        <p:txBody>
          <a:bodyPr/>
          <a:lstStyle/>
          <a:p>
            <a:r>
              <a:rPr lang="nl-NL"/>
              <a:t>In actuele discussies vechten technocratie en pedagogiek om voorrang</a:t>
            </a:r>
          </a:p>
        </p:txBody>
      </p:sp>
    </p:spTree>
    <p:extLst>
      <p:ext uri="{BB962C8B-B14F-4D97-AF65-F5344CB8AC3E}">
        <p14:creationId xmlns:p14="http://schemas.microsoft.com/office/powerpoint/2010/main" val="205423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EE45D-2EF6-36EE-A069-EB19D49616D9}"/>
              </a:ext>
            </a:extLst>
          </p:cNvPr>
          <p:cNvSpPr>
            <a:spLocks noGrp="1"/>
          </p:cNvSpPr>
          <p:nvPr>
            <p:ph type="title"/>
          </p:nvPr>
        </p:nvSpPr>
        <p:spPr/>
        <p:txBody>
          <a:bodyPr/>
          <a:lstStyle/>
          <a:p>
            <a:r>
              <a:rPr lang="nl-NL"/>
              <a:t>Het venijn van eigen kracht</a:t>
            </a:r>
          </a:p>
        </p:txBody>
      </p:sp>
      <p:sp>
        <p:nvSpPr>
          <p:cNvPr id="3" name="Tijdelijke aanduiding voor inhoud 2">
            <a:extLst>
              <a:ext uri="{FF2B5EF4-FFF2-40B4-BE49-F238E27FC236}">
                <a16:creationId xmlns:a16="http://schemas.microsoft.com/office/drawing/2014/main" id="{DD17C1BE-3692-75D2-377F-F22A046DE0F0}"/>
              </a:ext>
            </a:extLst>
          </p:cNvPr>
          <p:cNvSpPr>
            <a:spLocks noGrp="1"/>
          </p:cNvSpPr>
          <p:nvPr>
            <p:ph idx="1"/>
          </p:nvPr>
        </p:nvSpPr>
        <p:spPr>
          <a:xfrm>
            <a:off x="1445225" y="4328730"/>
            <a:ext cx="9867973" cy="2218262"/>
          </a:xfrm>
        </p:spPr>
        <p:txBody>
          <a:bodyPr vert="horz" lIns="121882" tIns="60941" rIns="121882" bIns="60941" rtlCol="0" anchor="t">
            <a:normAutofit/>
          </a:bodyPr>
          <a:lstStyle/>
          <a:p>
            <a:endParaRPr lang="nl-NL"/>
          </a:p>
          <a:p>
            <a:r>
              <a:rPr lang="nl-NL"/>
              <a:t>Het venijn van een focus op ‘eigen kracht’ wordt in deze analyse veroorzaakt door het feit dat er </a:t>
            </a:r>
            <a:r>
              <a:rPr lang="nl-NL" i="1"/>
              <a:t>institutionaliserend</a:t>
            </a:r>
            <a:r>
              <a:rPr lang="nl-NL"/>
              <a:t> beleid aan vooraf is gegaan. </a:t>
            </a:r>
          </a:p>
          <a:p>
            <a:endParaRPr lang="nl-NL"/>
          </a:p>
          <a:p>
            <a:endParaRPr lang="nl-NL"/>
          </a:p>
        </p:txBody>
      </p:sp>
      <p:sp>
        <p:nvSpPr>
          <p:cNvPr id="4" name="Alternative Process 8">
            <a:extLst>
              <a:ext uri="{FF2B5EF4-FFF2-40B4-BE49-F238E27FC236}">
                <a16:creationId xmlns:a16="http://schemas.microsoft.com/office/drawing/2014/main" id="{80858924-25C2-848B-D357-7DBF1535C0A6}"/>
              </a:ext>
            </a:extLst>
          </p:cNvPr>
          <p:cNvSpPr/>
          <p:nvPr/>
        </p:nvSpPr>
        <p:spPr>
          <a:xfrm>
            <a:off x="1785863" y="2412953"/>
            <a:ext cx="9527335" cy="1915778"/>
          </a:xfrm>
          <a:prstGeom prst="flowChartAlternateProcess">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tIns="95970" rtlCol="0" anchor="t" anchorCtr="0"/>
          <a:lstStyle/>
          <a:p>
            <a:pPr defTabSz="1218804">
              <a:defRPr/>
            </a:pPr>
            <a:r>
              <a:rPr lang="nl-NL" sz="2133">
                <a:solidFill>
                  <a:srgbClr val="AB343E"/>
                </a:solidFill>
                <a:latin typeface="Calibri" panose="020F0502020204030204"/>
              </a:rPr>
              <a:t>“Terwijl in de twintigste eeuw ouders van risicokinderen ‘onzichtbaar’ werden gemaakt om overheidsinterventie te kunnen legitimeren, worden ouders nu meer dan ooit ‘zichtbaar’ gemaakt door een beroep te doen op de mogelijkheden van de ouders en hun familiale of sociale netwerk” </a:t>
            </a:r>
          </a:p>
          <a:p>
            <a:pPr algn="r" defTabSz="1218804">
              <a:defRPr/>
            </a:pPr>
            <a:r>
              <a:rPr lang="nl-NL" sz="1599">
                <a:solidFill>
                  <a:srgbClr val="AB343E"/>
                </a:solidFill>
                <a:latin typeface="Calibri" panose="020F0502020204030204"/>
              </a:rPr>
              <a:t>De Wilde et al., p. 342</a:t>
            </a:r>
          </a:p>
        </p:txBody>
      </p:sp>
    </p:spTree>
    <p:extLst>
      <p:ext uri="{BB962C8B-B14F-4D97-AF65-F5344CB8AC3E}">
        <p14:creationId xmlns:p14="http://schemas.microsoft.com/office/powerpoint/2010/main" val="1137097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EE45D-2EF6-36EE-A069-EB19D49616D9}"/>
              </a:ext>
            </a:extLst>
          </p:cNvPr>
          <p:cNvSpPr>
            <a:spLocks noGrp="1"/>
          </p:cNvSpPr>
          <p:nvPr>
            <p:ph type="title"/>
          </p:nvPr>
        </p:nvSpPr>
        <p:spPr>
          <a:xfrm>
            <a:off x="1445225" y="1482257"/>
            <a:ext cx="10208612" cy="696392"/>
          </a:xfrm>
        </p:spPr>
        <p:txBody>
          <a:bodyPr>
            <a:normAutofit/>
          </a:bodyPr>
          <a:lstStyle/>
          <a:p>
            <a:r>
              <a:rPr lang="nl-NL"/>
              <a:t>Instrumentaliseren: actuele voorbeelden</a:t>
            </a:r>
          </a:p>
        </p:txBody>
      </p:sp>
      <p:sp>
        <p:nvSpPr>
          <p:cNvPr id="3" name="Tijdelijke aanduiding voor inhoud 2">
            <a:extLst>
              <a:ext uri="{FF2B5EF4-FFF2-40B4-BE49-F238E27FC236}">
                <a16:creationId xmlns:a16="http://schemas.microsoft.com/office/drawing/2014/main" id="{DD17C1BE-3692-75D2-377F-F22A046DE0F0}"/>
              </a:ext>
            </a:extLst>
          </p:cNvPr>
          <p:cNvSpPr>
            <a:spLocks noGrp="1"/>
          </p:cNvSpPr>
          <p:nvPr>
            <p:ph idx="1"/>
          </p:nvPr>
        </p:nvSpPr>
        <p:spPr>
          <a:xfrm>
            <a:off x="1445225" y="2413983"/>
            <a:ext cx="9867973" cy="4108220"/>
          </a:xfrm>
        </p:spPr>
        <p:txBody>
          <a:bodyPr vert="horz" lIns="121882" tIns="60941" rIns="121882" bIns="60941" rtlCol="0" anchor="t">
            <a:normAutofit/>
          </a:bodyPr>
          <a:lstStyle/>
          <a:p>
            <a:r>
              <a:rPr lang="nl-NL" sz="2133"/>
              <a:t>Nieuwe druk om de jeugdhulpplicht af te baken (de reikwijdte-discussie)... Opvallend, want we kennen uit het verleden de perverse prikkels van slagboomdiagnostiek.</a:t>
            </a:r>
          </a:p>
          <a:p>
            <a:endParaRPr lang="nl-NL" sz="2133"/>
          </a:p>
          <a:p>
            <a:r>
              <a:rPr lang="nl-NL" sz="2133"/>
              <a:t>Jeugdhulp wordt geregionaliseerd om continuïteit te waarborgen, terwijl jeugdhulp effectief is in aansluiting op de dagelijkse leefomgeving.</a:t>
            </a:r>
          </a:p>
          <a:p>
            <a:endParaRPr lang="nl-NL" sz="2133"/>
          </a:p>
          <a:p>
            <a:r>
              <a:rPr lang="nl-NL" sz="2133" kern="100">
                <a:latin typeface="Calibri" panose="020F0502020204030204" pitchFamily="34" charset="0"/>
                <a:cs typeface="Times New Roman" panose="02020603050405020304" pitchFamily="18" charset="0"/>
              </a:rPr>
              <a:t>Institutionaliseren van alternatieve verhalen:</a:t>
            </a:r>
          </a:p>
          <a:p>
            <a:pPr marL="1066453" lvl="1" indent="-457051">
              <a:buFont typeface="Wingdings" panose="05000000000000000000" pitchFamily="2" charset="2"/>
              <a:buChar char=""/>
            </a:pPr>
            <a:r>
              <a:rPr lang="nl-NL" sz="2133" kern="100">
                <a:latin typeface="Calibri" panose="020F0502020204030204" pitchFamily="34" charset="0"/>
                <a:ea typeface="Aptos" panose="020B0004020202020204" pitchFamily="34" charset="0"/>
                <a:cs typeface="Times New Roman" panose="02020603050405020304" pitchFamily="18" charset="0"/>
              </a:rPr>
              <a:t>De sociale basis / de pedagogische basis maken</a:t>
            </a:r>
          </a:p>
          <a:p>
            <a:pPr marL="1066453" lvl="1" indent="-457051">
              <a:buFont typeface="Wingdings" panose="05000000000000000000" pitchFamily="2" charset="2"/>
              <a:buChar char=""/>
            </a:pPr>
            <a:r>
              <a:rPr lang="nl-NL" sz="2133" kern="100">
                <a:latin typeface="Calibri" panose="020F0502020204030204" pitchFamily="34" charset="0"/>
                <a:ea typeface="Aptos" panose="020B0004020202020204" pitchFamily="34" charset="0"/>
                <a:cs typeface="Times New Roman" panose="02020603050405020304" pitchFamily="18" charset="0"/>
              </a:rPr>
              <a:t>Bestrijden armoede of kansenongelijkheid</a:t>
            </a:r>
          </a:p>
          <a:p>
            <a:endParaRPr lang="nl-NL" sz="1333">
              <a:ea typeface="Calibri"/>
              <a:cs typeface="Calibri"/>
            </a:endParaRPr>
          </a:p>
        </p:txBody>
      </p:sp>
    </p:spTree>
    <p:extLst>
      <p:ext uri="{BB962C8B-B14F-4D97-AF65-F5344CB8AC3E}">
        <p14:creationId xmlns:p14="http://schemas.microsoft.com/office/powerpoint/2010/main" val="167720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BA236F9-6DD1-6641-9C3E-A2CF92D276E7}"/>
              </a:ext>
            </a:extLst>
          </p:cNvPr>
          <p:cNvPicPr>
            <a:picLocks noChangeAspect="1"/>
          </p:cNvPicPr>
          <p:nvPr/>
        </p:nvPicPr>
        <p:blipFill>
          <a:blip r:embed="rId3"/>
          <a:stretch>
            <a:fillRect/>
          </a:stretch>
        </p:blipFill>
        <p:spPr>
          <a:xfrm>
            <a:off x="7578372" y="5006844"/>
            <a:ext cx="11934317" cy="897190"/>
          </a:xfrm>
          <a:prstGeom prst="rect">
            <a:avLst/>
          </a:prstGeom>
        </p:spPr>
      </p:pic>
      <p:pic>
        <p:nvPicPr>
          <p:cNvPr id="11" name="Picture 10" descr="Shape&#10;&#10;Description automatically generated">
            <a:extLst>
              <a:ext uri="{FF2B5EF4-FFF2-40B4-BE49-F238E27FC236}">
                <a16:creationId xmlns:a16="http://schemas.microsoft.com/office/drawing/2014/main" id="{DF6DA3AC-D77D-BA49-A254-D6C0E80CF7C5}"/>
              </a:ext>
            </a:extLst>
          </p:cNvPr>
          <p:cNvPicPr>
            <a:picLocks noChangeAspect="1"/>
          </p:cNvPicPr>
          <p:nvPr/>
        </p:nvPicPr>
        <p:blipFill>
          <a:blip r:embed="rId4"/>
          <a:stretch>
            <a:fillRect/>
          </a:stretch>
        </p:blipFill>
        <p:spPr>
          <a:xfrm>
            <a:off x="2182560" y="3154172"/>
            <a:ext cx="11934317" cy="1879020"/>
          </a:xfrm>
          <a:prstGeom prst="rect">
            <a:avLst/>
          </a:prstGeom>
        </p:spPr>
      </p:pic>
      <p:sp>
        <p:nvSpPr>
          <p:cNvPr id="2" name="Subtitle 1">
            <a:extLst>
              <a:ext uri="{FF2B5EF4-FFF2-40B4-BE49-F238E27FC236}">
                <a16:creationId xmlns:a16="http://schemas.microsoft.com/office/drawing/2014/main" id="{D2C30215-C9D6-014B-83EF-23FA2EEDBF9C}"/>
              </a:ext>
            </a:extLst>
          </p:cNvPr>
          <p:cNvSpPr>
            <a:spLocks noGrp="1"/>
          </p:cNvSpPr>
          <p:nvPr>
            <p:ph type="subTitle" idx="1"/>
          </p:nvPr>
        </p:nvSpPr>
        <p:spPr/>
        <p:txBody>
          <a:bodyPr/>
          <a:lstStyle/>
          <a:p>
            <a:r>
              <a:rPr lang="nl-NL"/>
              <a:t>Christen Unie</a:t>
            </a:r>
            <a:endParaRPr lang="en-NL"/>
          </a:p>
        </p:txBody>
      </p:sp>
      <p:sp>
        <p:nvSpPr>
          <p:cNvPr id="4" name="Title 3">
            <a:extLst>
              <a:ext uri="{FF2B5EF4-FFF2-40B4-BE49-F238E27FC236}">
                <a16:creationId xmlns:a16="http://schemas.microsoft.com/office/drawing/2014/main" id="{10C21BEE-C751-4428-B966-92FD82162AAE}"/>
              </a:ext>
            </a:extLst>
          </p:cNvPr>
          <p:cNvSpPr>
            <a:spLocks noGrp="1"/>
          </p:cNvSpPr>
          <p:nvPr>
            <p:ph type="ctrTitle"/>
          </p:nvPr>
        </p:nvSpPr>
        <p:spPr>
          <a:xfrm>
            <a:off x="2668059" y="3283356"/>
            <a:ext cx="9363614" cy="1700686"/>
          </a:xfrm>
        </p:spPr>
        <p:txBody>
          <a:bodyPr>
            <a:normAutofit fontScale="90000"/>
          </a:bodyPr>
          <a:lstStyle/>
          <a:p>
            <a:r>
              <a:rPr lang="en-US"/>
              <a:t>Opgroeien in Nederland</a:t>
            </a:r>
            <a:br>
              <a:rPr lang="en-US"/>
            </a:br>
            <a:r>
              <a:rPr lang="en-US"/>
              <a:t>Samenspel politiek en samenleving</a:t>
            </a:r>
          </a:p>
        </p:txBody>
      </p:sp>
      <p:sp>
        <p:nvSpPr>
          <p:cNvPr id="3" name="Date Placeholder 2">
            <a:extLst>
              <a:ext uri="{FF2B5EF4-FFF2-40B4-BE49-F238E27FC236}">
                <a16:creationId xmlns:a16="http://schemas.microsoft.com/office/drawing/2014/main" id="{7BEFBEFD-AE15-7C46-8F73-F1C8EAB54260}"/>
              </a:ext>
            </a:extLst>
          </p:cNvPr>
          <p:cNvSpPr>
            <a:spLocks noGrp="1"/>
          </p:cNvSpPr>
          <p:nvPr>
            <p:ph type="dt" sz="half" idx="2"/>
          </p:nvPr>
        </p:nvSpPr>
        <p:spPr/>
        <p:txBody>
          <a:bodyPr/>
          <a:lstStyle/>
          <a:p>
            <a:pPr defTabSz="609402"/>
            <a:r>
              <a:rPr lang="en-US">
                <a:solidFill>
                  <a:srgbClr val="FFFFFF"/>
                </a:solidFill>
                <a:latin typeface="Calibri" panose="020F0502020204030204"/>
              </a:rPr>
              <a:t>Nijkerk 08-11-2024 |  R. Hageraats</a:t>
            </a:r>
            <a:endParaRPr lang="en-NL">
              <a:solidFill>
                <a:srgbClr val="FFFFFF"/>
              </a:solidFill>
              <a:latin typeface="Calibri" panose="020F0502020204030204"/>
            </a:endParaRPr>
          </a:p>
        </p:txBody>
      </p:sp>
    </p:spTree>
    <p:extLst>
      <p:ext uri="{BB962C8B-B14F-4D97-AF65-F5344CB8AC3E}">
        <p14:creationId xmlns:p14="http://schemas.microsoft.com/office/powerpoint/2010/main" val="370974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EE45D-2EF6-36EE-A069-EB19D49616D9}"/>
              </a:ext>
            </a:extLst>
          </p:cNvPr>
          <p:cNvSpPr>
            <a:spLocks noGrp="1"/>
          </p:cNvSpPr>
          <p:nvPr>
            <p:ph type="title"/>
          </p:nvPr>
        </p:nvSpPr>
        <p:spPr/>
        <p:txBody>
          <a:bodyPr>
            <a:normAutofit/>
          </a:bodyPr>
          <a:lstStyle/>
          <a:p>
            <a:r>
              <a:rPr lang="nl-NL">
                <a:ea typeface="Calibri"/>
                <a:cs typeface="Calibri"/>
              </a:rPr>
              <a:t>Vast in juridische en financiële kaders</a:t>
            </a:r>
          </a:p>
        </p:txBody>
      </p:sp>
      <p:sp>
        <p:nvSpPr>
          <p:cNvPr id="3" name="Tijdelijke aanduiding voor inhoud 2">
            <a:extLst>
              <a:ext uri="{FF2B5EF4-FFF2-40B4-BE49-F238E27FC236}">
                <a16:creationId xmlns:a16="http://schemas.microsoft.com/office/drawing/2014/main" id="{DD17C1BE-3692-75D2-377F-F22A046DE0F0}"/>
              </a:ext>
            </a:extLst>
          </p:cNvPr>
          <p:cNvSpPr>
            <a:spLocks noGrp="1"/>
          </p:cNvSpPr>
          <p:nvPr>
            <p:ph idx="1"/>
          </p:nvPr>
        </p:nvSpPr>
        <p:spPr>
          <a:xfrm>
            <a:off x="1445225" y="2338585"/>
            <a:ext cx="9867973" cy="3892888"/>
          </a:xfrm>
        </p:spPr>
        <p:txBody>
          <a:bodyPr vert="horz" lIns="121882" tIns="60941" rIns="121882" bIns="60941" rtlCol="0" anchor="t">
            <a:normAutofit/>
          </a:bodyPr>
          <a:lstStyle/>
          <a:p>
            <a:r>
              <a:rPr lang="nl-NL" sz="2666"/>
              <a:t>Het gelijkheidsbeginsel: gelijke rechten of recht op goede uitkomsten?</a:t>
            </a:r>
          </a:p>
          <a:p>
            <a:endParaRPr lang="nl-NL" sz="2666"/>
          </a:p>
          <a:p>
            <a:r>
              <a:rPr lang="nl-NL" sz="2666"/>
              <a:t>Begroten en verantwoorden zijn sectoraal ingericht op alle niveaus. Onbedoeld sturen ze investeringen, en beperken ze zo de opbrengsten. </a:t>
            </a:r>
          </a:p>
          <a:p>
            <a:endParaRPr lang="nl-NL" sz="2666"/>
          </a:p>
          <a:p>
            <a:r>
              <a:rPr lang="nl-NL" sz="2666"/>
              <a:t>Bestuurders en ambtenaren knokken tegen hun eigen systeem, maatwerk wordt een kwestie van uitzonderingen en afwijkingen in plaats van gewoon beleid.</a:t>
            </a:r>
          </a:p>
          <a:p>
            <a:pPr marL="457051" indent="-457051">
              <a:buFont typeface="Calibri" panose="020B0604020202020204" pitchFamily="34" charset="0"/>
              <a:buChar char="-"/>
            </a:pPr>
            <a:endParaRPr lang="nl-NL">
              <a:ea typeface="Calibri"/>
              <a:cs typeface="Calibri"/>
            </a:endParaRPr>
          </a:p>
          <a:p>
            <a:endParaRPr lang="nl-NL">
              <a:ea typeface="Calibri"/>
              <a:cs typeface="Calibri"/>
            </a:endParaRPr>
          </a:p>
        </p:txBody>
      </p:sp>
    </p:spTree>
    <p:extLst>
      <p:ext uri="{BB962C8B-B14F-4D97-AF65-F5344CB8AC3E}">
        <p14:creationId xmlns:p14="http://schemas.microsoft.com/office/powerpoint/2010/main" val="3598903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E869B9-D9BE-3F51-3303-F677A66ED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4C8D9-4BD3-A3AE-08F2-F7261A125CBC}"/>
              </a:ext>
            </a:extLst>
          </p:cNvPr>
          <p:cNvSpPr>
            <a:spLocks noGrp="1"/>
          </p:cNvSpPr>
          <p:nvPr>
            <p:ph type="title"/>
          </p:nvPr>
        </p:nvSpPr>
        <p:spPr/>
        <p:txBody>
          <a:bodyPr>
            <a:normAutofit fontScale="90000"/>
          </a:bodyPr>
          <a:lstStyle/>
          <a:p>
            <a:r>
              <a:rPr lang="nl-NL"/>
              <a:t>NORMALISEREN IN EEN BREDER </a:t>
            </a:r>
            <a:br>
              <a:rPr lang="nl-NL"/>
            </a:br>
            <a:r>
              <a:rPr lang="nl-NL"/>
              <a:t>PERSPECTIEF: DE PEDAGOGISCHE BASIS </a:t>
            </a:r>
            <a:br>
              <a:rPr lang="nl-NL"/>
            </a:br>
            <a:r>
              <a:rPr lang="nl-NL"/>
              <a:t>Wat draagt bij aan een positieve ontwikkeling van kinderen en jongeren</a:t>
            </a:r>
            <a:endParaRPr lang="en-NL"/>
          </a:p>
        </p:txBody>
      </p:sp>
      <p:sp>
        <p:nvSpPr>
          <p:cNvPr id="4" name="Footer Placeholder 3">
            <a:extLst>
              <a:ext uri="{FF2B5EF4-FFF2-40B4-BE49-F238E27FC236}">
                <a16:creationId xmlns:a16="http://schemas.microsoft.com/office/drawing/2014/main" id="{5509CD8C-973C-7774-58A6-934584682722}"/>
              </a:ext>
            </a:extLst>
          </p:cNvPr>
          <p:cNvSpPr>
            <a:spLocks noGrp="1"/>
          </p:cNvSpPr>
          <p:nvPr>
            <p:ph type="ftr" sz="quarter" idx="11"/>
          </p:nvPr>
        </p:nvSpPr>
        <p:spPr/>
        <p:txBody>
          <a:bodyPr/>
          <a:lstStyle/>
          <a:p>
            <a:pPr defTabSz="609402">
              <a:defRPr/>
            </a:pPr>
            <a:r>
              <a:rPr lang="nl-NL">
                <a:solidFill>
                  <a:srgbClr val="8D8683"/>
                </a:solidFill>
                <a:latin typeface="Calibri" panose="020F0502020204030204"/>
              </a:rPr>
              <a:t>xxxxxx</a:t>
            </a:r>
          </a:p>
        </p:txBody>
      </p:sp>
    </p:spTree>
    <p:extLst>
      <p:ext uri="{BB962C8B-B14F-4D97-AF65-F5344CB8AC3E}">
        <p14:creationId xmlns:p14="http://schemas.microsoft.com/office/powerpoint/2010/main" val="2216503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F051FB5-A186-6807-FED7-3DE6F60DCBA6}"/>
              </a:ext>
            </a:extLst>
          </p:cNvPr>
          <p:cNvSpPr>
            <a:spLocks noGrp="1"/>
          </p:cNvSpPr>
          <p:nvPr>
            <p:ph type="title"/>
          </p:nvPr>
        </p:nvSpPr>
        <p:spPr/>
        <p:txBody>
          <a:bodyPr>
            <a:normAutofit fontScale="90000"/>
          </a:bodyPr>
          <a:lstStyle/>
          <a:p>
            <a:r>
              <a:rPr lang="nl-NL"/>
              <a:t>Wat hebben kinderen en jongeren nodig (van hun omgeving)?</a:t>
            </a:r>
          </a:p>
        </p:txBody>
      </p:sp>
      <p:sp>
        <p:nvSpPr>
          <p:cNvPr id="5" name="Tijdelijke aanduiding voor inhoud 4">
            <a:extLst>
              <a:ext uri="{FF2B5EF4-FFF2-40B4-BE49-F238E27FC236}">
                <a16:creationId xmlns:a16="http://schemas.microsoft.com/office/drawing/2014/main" id="{CC763648-B8F7-DD45-FEC9-08B5F939986A}"/>
              </a:ext>
            </a:extLst>
          </p:cNvPr>
          <p:cNvSpPr>
            <a:spLocks noGrp="1"/>
          </p:cNvSpPr>
          <p:nvPr>
            <p:ph idx="1"/>
          </p:nvPr>
        </p:nvSpPr>
        <p:spPr>
          <a:xfrm>
            <a:off x="1445225" y="2616887"/>
            <a:ext cx="10208612" cy="3559757"/>
          </a:xfrm>
        </p:spPr>
        <p:txBody>
          <a:bodyPr numCol="2"/>
          <a:lstStyle/>
          <a:p>
            <a:pPr>
              <a:lnSpc>
                <a:spcPct val="200000"/>
              </a:lnSpc>
            </a:pPr>
            <a:r>
              <a:rPr lang="nl-NL" sz="1866"/>
              <a:t>Sociale binding</a:t>
            </a:r>
          </a:p>
          <a:p>
            <a:pPr>
              <a:lnSpc>
                <a:spcPct val="200000"/>
              </a:lnSpc>
            </a:pPr>
            <a:r>
              <a:rPr lang="nl-NL" sz="1866"/>
              <a:t>Kansen voor betrokkenheid</a:t>
            </a:r>
          </a:p>
          <a:p>
            <a:pPr>
              <a:lnSpc>
                <a:spcPct val="200000"/>
              </a:lnSpc>
            </a:pPr>
            <a:r>
              <a:rPr lang="nl-NL" sz="1866"/>
              <a:t>Pro sociale normen</a:t>
            </a:r>
          </a:p>
          <a:p>
            <a:pPr>
              <a:lnSpc>
                <a:spcPct val="200000"/>
              </a:lnSpc>
            </a:pPr>
            <a:r>
              <a:rPr lang="nl-NL" sz="1866"/>
              <a:t>Erkenning en waardering voor positief gedrag</a:t>
            </a:r>
          </a:p>
          <a:p>
            <a:pPr>
              <a:lnSpc>
                <a:spcPct val="200000"/>
              </a:lnSpc>
            </a:pPr>
            <a:r>
              <a:rPr lang="nl-NL" sz="1866"/>
              <a:t>Steun van belangrijke volwassenen</a:t>
            </a:r>
          </a:p>
          <a:p>
            <a:pPr>
              <a:lnSpc>
                <a:spcPct val="200000"/>
              </a:lnSpc>
            </a:pPr>
            <a:r>
              <a:rPr lang="nl-NL" sz="1866"/>
              <a:t>Constructieve vrijetijdsbesteding</a:t>
            </a:r>
          </a:p>
          <a:p>
            <a:pPr>
              <a:lnSpc>
                <a:spcPct val="200000"/>
              </a:lnSpc>
            </a:pPr>
            <a:r>
              <a:rPr lang="nl-NL" sz="1866"/>
              <a:t>Competenties</a:t>
            </a:r>
          </a:p>
          <a:p>
            <a:pPr>
              <a:lnSpc>
                <a:spcPct val="200000"/>
              </a:lnSpc>
            </a:pPr>
            <a:r>
              <a:rPr lang="nl-NL" sz="1866"/>
              <a:t>Cognitieve vaardigheden</a:t>
            </a:r>
          </a:p>
          <a:p>
            <a:pPr>
              <a:lnSpc>
                <a:spcPct val="200000"/>
              </a:lnSpc>
            </a:pPr>
            <a:r>
              <a:rPr lang="nl-NL" sz="1866"/>
              <a:t>Schoolmotivatie</a:t>
            </a:r>
          </a:p>
          <a:p>
            <a:pPr>
              <a:lnSpc>
                <a:spcPct val="200000"/>
              </a:lnSpc>
            </a:pPr>
            <a:r>
              <a:rPr lang="nl-NL" sz="1866"/>
              <a:t>Positieve identiteit</a:t>
            </a:r>
          </a:p>
          <a:p>
            <a:endParaRPr lang="nl-NL"/>
          </a:p>
        </p:txBody>
      </p:sp>
    </p:spTree>
    <p:extLst>
      <p:ext uri="{BB962C8B-B14F-4D97-AF65-F5344CB8AC3E}">
        <p14:creationId xmlns:p14="http://schemas.microsoft.com/office/powerpoint/2010/main" val="1555537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752DF-F14A-EE52-2E5C-F539D715D8C2}"/>
              </a:ext>
            </a:extLst>
          </p:cNvPr>
          <p:cNvSpPr>
            <a:spLocks noGrp="1"/>
          </p:cNvSpPr>
          <p:nvPr>
            <p:ph type="title"/>
          </p:nvPr>
        </p:nvSpPr>
        <p:spPr>
          <a:xfrm>
            <a:off x="2619321" y="365427"/>
            <a:ext cx="10208612" cy="696392"/>
          </a:xfrm>
        </p:spPr>
        <p:txBody>
          <a:bodyPr/>
          <a:lstStyle/>
          <a:p>
            <a:r>
              <a:rPr lang="nl-NL"/>
              <a:t>It takes a village to raise a child </a:t>
            </a:r>
          </a:p>
        </p:txBody>
      </p:sp>
      <p:pic>
        <p:nvPicPr>
          <p:cNvPr id="12" name="Afbeelding 11">
            <a:extLst>
              <a:ext uri="{FF2B5EF4-FFF2-40B4-BE49-F238E27FC236}">
                <a16:creationId xmlns:a16="http://schemas.microsoft.com/office/drawing/2014/main" id="{2ADE20F4-41EA-311E-E4F8-FF8388CC5EE5}"/>
              </a:ext>
            </a:extLst>
          </p:cNvPr>
          <p:cNvPicPr>
            <a:picLocks noChangeAspect="1"/>
          </p:cNvPicPr>
          <p:nvPr/>
        </p:nvPicPr>
        <p:blipFill>
          <a:blip r:embed="rId3"/>
          <a:stretch>
            <a:fillRect/>
          </a:stretch>
        </p:blipFill>
        <p:spPr>
          <a:xfrm>
            <a:off x="5890239" y="1093545"/>
            <a:ext cx="2341015" cy="2267087"/>
          </a:xfrm>
          <a:prstGeom prst="rect">
            <a:avLst/>
          </a:prstGeom>
        </p:spPr>
      </p:pic>
      <p:pic>
        <p:nvPicPr>
          <p:cNvPr id="16" name="Afbeelding 15">
            <a:extLst>
              <a:ext uri="{FF2B5EF4-FFF2-40B4-BE49-F238E27FC236}">
                <a16:creationId xmlns:a16="http://schemas.microsoft.com/office/drawing/2014/main" id="{5041A563-64CC-1F2A-B0E0-D9F3A4849373}"/>
              </a:ext>
            </a:extLst>
          </p:cNvPr>
          <p:cNvPicPr>
            <a:picLocks noChangeAspect="1"/>
          </p:cNvPicPr>
          <p:nvPr/>
        </p:nvPicPr>
        <p:blipFill>
          <a:blip r:embed="rId4"/>
          <a:stretch>
            <a:fillRect/>
          </a:stretch>
        </p:blipFill>
        <p:spPr>
          <a:xfrm>
            <a:off x="9793831" y="3618827"/>
            <a:ext cx="1770611" cy="2038885"/>
          </a:xfrm>
          <a:prstGeom prst="rect">
            <a:avLst/>
          </a:prstGeom>
        </p:spPr>
      </p:pic>
      <p:pic>
        <p:nvPicPr>
          <p:cNvPr id="18" name="Afbeelding 17">
            <a:extLst>
              <a:ext uri="{FF2B5EF4-FFF2-40B4-BE49-F238E27FC236}">
                <a16:creationId xmlns:a16="http://schemas.microsoft.com/office/drawing/2014/main" id="{0FE49047-29EE-95E7-6301-30731F657B8B}"/>
              </a:ext>
            </a:extLst>
          </p:cNvPr>
          <p:cNvPicPr>
            <a:picLocks noChangeAspect="1"/>
          </p:cNvPicPr>
          <p:nvPr/>
        </p:nvPicPr>
        <p:blipFill>
          <a:blip r:embed="rId5"/>
          <a:stretch>
            <a:fillRect/>
          </a:stretch>
        </p:blipFill>
        <p:spPr>
          <a:xfrm>
            <a:off x="8640851" y="2486630"/>
            <a:ext cx="3178140" cy="1316968"/>
          </a:xfrm>
          <a:prstGeom prst="rect">
            <a:avLst/>
          </a:prstGeom>
        </p:spPr>
      </p:pic>
      <p:pic>
        <p:nvPicPr>
          <p:cNvPr id="20" name="Afbeelding 19">
            <a:extLst>
              <a:ext uri="{FF2B5EF4-FFF2-40B4-BE49-F238E27FC236}">
                <a16:creationId xmlns:a16="http://schemas.microsoft.com/office/drawing/2014/main" id="{905DAA0D-220E-EA40-76F2-D896952B9C4F}"/>
              </a:ext>
            </a:extLst>
          </p:cNvPr>
          <p:cNvPicPr>
            <a:picLocks noChangeAspect="1"/>
          </p:cNvPicPr>
          <p:nvPr/>
        </p:nvPicPr>
        <p:blipFill>
          <a:blip r:embed="rId6"/>
          <a:stretch>
            <a:fillRect/>
          </a:stretch>
        </p:blipFill>
        <p:spPr>
          <a:xfrm>
            <a:off x="9168155" y="1136886"/>
            <a:ext cx="3021965" cy="1090202"/>
          </a:xfrm>
          <a:prstGeom prst="rect">
            <a:avLst/>
          </a:prstGeom>
        </p:spPr>
      </p:pic>
      <p:pic>
        <p:nvPicPr>
          <p:cNvPr id="22" name="Afbeelding 21">
            <a:extLst>
              <a:ext uri="{FF2B5EF4-FFF2-40B4-BE49-F238E27FC236}">
                <a16:creationId xmlns:a16="http://schemas.microsoft.com/office/drawing/2014/main" id="{8A907CF7-7F92-02F6-CE29-3551DC277911}"/>
              </a:ext>
            </a:extLst>
          </p:cNvPr>
          <p:cNvPicPr>
            <a:picLocks noChangeAspect="1"/>
          </p:cNvPicPr>
          <p:nvPr/>
        </p:nvPicPr>
        <p:blipFill>
          <a:blip r:embed="rId7"/>
          <a:stretch>
            <a:fillRect/>
          </a:stretch>
        </p:blipFill>
        <p:spPr>
          <a:xfrm>
            <a:off x="6586598" y="4070995"/>
            <a:ext cx="1863304" cy="1810668"/>
          </a:xfrm>
          <a:prstGeom prst="rect">
            <a:avLst/>
          </a:prstGeom>
        </p:spPr>
      </p:pic>
      <p:sp>
        <p:nvSpPr>
          <p:cNvPr id="23" name="Tijdelijke aanduiding voor inhoud 2">
            <a:extLst>
              <a:ext uri="{FF2B5EF4-FFF2-40B4-BE49-F238E27FC236}">
                <a16:creationId xmlns:a16="http://schemas.microsoft.com/office/drawing/2014/main" id="{FEB28E8A-8F9C-5D9A-C74F-A3F261F378EF}"/>
              </a:ext>
            </a:extLst>
          </p:cNvPr>
          <p:cNvSpPr txBox="1">
            <a:spLocks/>
          </p:cNvSpPr>
          <p:nvPr/>
        </p:nvSpPr>
        <p:spPr>
          <a:xfrm>
            <a:off x="373010" y="1478640"/>
            <a:ext cx="4503734" cy="4403024"/>
          </a:xfrm>
          <a:prstGeom prst="rect">
            <a:avLst/>
          </a:prstGeom>
        </p:spPr>
        <p:txBody>
          <a:bodyPr vert="horz" lIns="121882" tIns="60941" rIns="121882" bIns="60941" numCol="1" rtlCol="0">
            <a:noAutofit/>
          </a:bodyPr>
          <a:lstStyle>
            <a:lvl1pPr marL="228600" indent="-228600" algn="l" defTabSz="914400" rtl="0" eaLnBrk="1" latinLnBrk="0" hangingPunct="1">
              <a:lnSpc>
                <a:spcPts val="2800"/>
              </a:lnSpc>
              <a:spcBef>
                <a:spcPts val="0"/>
              </a:spcBef>
              <a:buClr>
                <a:schemeClr val="accent1"/>
              </a:buClr>
              <a:buFont typeface="Arial" panose="020B0604020202020204" pitchFamily="34" charset="0"/>
              <a:buChar char="•"/>
              <a:defRPr sz="2100" kern="1200">
                <a:solidFill>
                  <a:schemeClr val="tx1"/>
                </a:solidFill>
                <a:latin typeface="+mn-lt"/>
                <a:ea typeface="+mn-ea"/>
                <a:cs typeface="+mn-cs"/>
              </a:defRPr>
            </a:lvl1pPr>
            <a:lvl2pPr marL="685800" indent="-228600" algn="l" defTabSz="914400" rtl="0" eaLnBrk="1" latinLnBrk="0" hangingPunct="1">
              <a:lnSpc>
                <a:spcPts val="2800"/>
              </a:lnSpc>
              <a:spcBef>
                <a:spcPts val="0"/>
              </a:spcBef>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ts val="2800"/>
              </a:lnSpc>
              <a:spcBef>
                <a:spcPts val="0"/>
              </a:spcBef>
              <a:buClr>
                <a:schemeClr val="accent1"/>
              </a:buClr>
              <a:buFont typeface="Arial" panose="020B0604020202020204" pitchFamily="34" charset="0"/>
              <a:buChar char="•"/>
              <a:defRPr sz="2100" kern="1200">
                <a:solidFill>
                  <a:schemeClr val="tx1"/>
                </a:solidFill>
                <a:latin typeface="+mn-lt"/>
                <a:ea typeface="+mn-ea"/>
                <a:cs typeface="+mn-cs"/>
              </a:defRPr>
            </a:lvl3pPr>
            <a:lvl4pPr marL="1600200" indent="-228600" algn="l" defTabSz="914400" rtl="0" eaLnBrk="1" latinLnBrk="0" hangingPunct="1">
              <a:lnSpc>
                <a:spcPts val="2800"/>
              </a:lnSpc>
              <a:spcBef>
                <a:spcPts val="0"/>
              </a:spcBef>
              <a:buClr>
                <a:schemeClr val="accent1"/>
              </a:buClr>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ts val="2800"/>
              </a:lnSpc>
              <a:spcBef>
                <a:spcPts val="0"/>
              </a:spcBef>
              <a:buClr>
                <a:schemeClr val="accent1"/>
              </a:buClr>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01" indent="-304701" defTabSz="1218804">
              <a:lnSpc>
                <a:spcPts val="3732"/>
              </a:lnSpc>
              <a:buClr>
                <a:srgbClr val="BCB361"/>
              </a:buClr>
              <a:defRPr/>
            </a:pPr>
            <a:r>
              <a:rPr lang="nl-NL" sz="2399">
                <a:solidFill>
                  <a:srgbClr val="072C54">
                    <a:lumMod val="50000"/>
                    <a:lumOff val="50000"/>
                  </a:srgbClr>
                </a:solidFill>
                <a:latin typeface="Calibri" panose="020F0502020204030204"/>
                <a:cs typeface="Calibri"/>
              </a:rPr>
              <a:t>ouders, opa&amp;oma, buren</a:t>
            </a:r>
          </a:p>
          <a:p>
            <a:pPr marL="304701" indent="-304701" defTabSz="1218804">
              <a:lnSpc>
                <a:spcPts val="3732"/>
              </a:lnSpc>
              <a:buClr>
                <a:srgbClr val="BCB361"/>
              </a:buClr>
              <a:defRPr/>
            </a:pPr>
            <a:r>
              <a:rPr lang="nl-NL" sz="2399">
                <a:solidFill>
                  <a:srgbClr val="072C54">
                    <a:lumMod val="50000"/>
                    <a:lumOff val="50000"/>
                  </a:srgbClr>
                </a:solidFill>
                <a:latin typeface="Calibri" panose="020F0502020204030204"/>
                <a:cs typeface="Calibri"/>
              </a:rPr>
              <a:t>leerkrachten</a:t>
            </a:r>
          </a:p>
          <a:p>
            <a:pPr marL="304701" indent="-304701" defTabSz="1218804">
              <a:lnSpc>
                <a:spcPts val="3732"/>
              </a:lnSpc>
              <a:buClr>
                <a:srgbClr val="BCB361"/>
              </a:buClr>
              <a:defRPr/>
            </a:pPr>
            <a:r>
              <a:rPr lang="nl-NL" sz="2399">
                <a:solidFill>
                  <a:srgbClr val="072C54">
                    <a:lumMod val="50000"/>
                    <a:lumOff val="50000"/>
                  </a:srgbClr>
                </a:solidFill>
                <a:latin typeface="Calibri" panose="020F0502020204030204"/>
                <a:cs typeface="Calibri"/>
              </a:rPr>
              <a:t>pm-ers in kinderopvang</a:t>
            </a:r>
          </a:p>
          <a:p>
            <a:pPr marL="304701" indent="-304701" defTabSz="1218804">
              <a:lnSpc>
                <a:spcPts val="3732"/>
              </a:lnSpc>
              <a:buClr>
                <a:srgbClr val="BCB361"/>
              </a:buClr>
              <a:defRPr/>
            </a:pPr>
            <a:r>
              <a:rPr lang="nl-NL" sz="2399">
                <a:solidFill>
                  <a:srgbClr val="072C54">
                    <a:lumMod val="50000"/>
                    <a:lumOff val="50000"/>
                  </a:srgbClr>
                </a:solidFill>
                <a:latin typeface="Calibri" panose="020F0502020204030204"/>
                <a:cs typeface="Calibri"/>
              </a:rPr>
              <a:t>kind- en jongerenwerkers</a:t>
            </a:r>
          </a:p>
          <a:p>
            <a:pPr marL="304701" indent="-304701" defTabSz="1218804">
              <a:lnSpc>
                <a:spcPts val="3732"/>
              </a:lnSpc>
              <a:buClr>
                <a:srgbClr val="BCB361"/>
              </a:buClr>
              <a:defRPr/>
            </a:pPr>
            <a:r>
              <a:rPr lang="nl-NL" sz="2399">
                <a:solidFill>
                  <a:srgbClr val="072C54">
                    <a:lumMod val="50000"/>
                    <a:lumOff val="50000"/>
                  </a:srgbClr>
                </a:solidFill>
                <a:latin typeface="Calibri" panose="020F0502020204030204"/>
                <a:cs typeface="Calibri"/>
              </a:rPr>
              <a:t>buurt- en speeltuinvrijwilligers </a:t>
            </a:r>
          </a:p>
          <a:p>
            <a:pPr marL="304701" indent="-304701" defTabSz="1218804">
              <a:lnSpc>
                <a:spcPts val="3732"/>
              </a:lnSpc>
              <a:buClr>
                <a:srgbClr val="BCB361"/>
              </a:buClr>
              <a:defRPr/>
            </a:pPr>
            <a:r>
              <a:rPr lang="nl-NL" sz="2399">
                <a:solidFill>
                  <a:srgbClr val="072C54">
                    <a:lumMod val="50000"/>
                    <a:lumOff val="50000"/>
                  </a:srgbClr>
                </a:solidFill>
                <a:latin typeface="Calibri" panose="020F0502020204030204"/>
                <a:cs typeface="Calibri"/>
              </a:rPr>
              <a:t>vrijwilligers in sport-, cultuur en natuurclubs</a:t>
            </a:r>
          </a:p>
          <a:p>
            <a:pPr marL="304701" indent="-304701" defTabSz="1218804">
              <a:lnSpc>
                <a:spcPts val="3732"/>
              </a:lnSpc>
              <a:buClr>
                <a:srgbClr val="BCB361"/>
              </a:buClr>
              <a:defRPr/>
            </a:pPr>
            <a:r>
              <a:rPr lang="nl-NL" sz="2399">
                <a:solidFill>
                  <a:srgbClr val="072C54">
                    <a:lumMod val="50000"/>
                    <a:lumOff val="50000"/>
                  </a:srgbClr>
                </a:solidFill>
                <a:latin typeface="Calibri" panose="020F0502020204030204"/>
                <a:cs typeface="Calibri"/>
              </a:rPr>
              <a:t>bibliotheekmedewerkers</a:t>
            </a:r>
          </a:p>
          <a:p>
            <a:pPr marL="304701" indent="-304701" defTabSz="1218804">
              <a:lnSpc>
                <a:spcPts val="3732"/>
              </a:lnSpc>
              <a:buClr>
                <a:srgbClr val="BCB361"/>
              </a:buClr>
              <a:defRPr/>
            </a:pPr>
            <a:r>
              <a:rPr lang="nl-NL" sz="2399">
                <a:solidFill>
                  <a:srgbClr val="072C54">
                    <a:lumMod val="50000"/>
                    <a:lumOff val="50000"/>
                  </a:srgbClr>
                </a:solidFill>
                <a:latin typeface="Calibri" panose="020F0502020204030204"/>
                <a:cs typeface="Calibri"/>
              </a:rPr>
              <a:t>fysieke en online ruimte</a:t>
            </a:r>
          </a:p>
          <a:p>
            <a:pPr marL="304701" indent="-304701" defTabSz="1218804">
              <a:lnSpc>
                <a:spcPts val="3732"/>
              </a:lnSpc>
              <a:buClr>
                <a:srgbClr val="BCB361"/>
              </a:buClr>
              <a:defRPr/>
            </a:pPr>
            <a:r>
              <a:rPr lang="nl-NL" sz="2399">
                <a:solidFill>
                  <a:srgbClr val="072C54">
                    <a:lumMod val="50000"/>
                    <a:lumOff val="50000"/>
                  </a:srgbClr>
                </a:solidFill>
                <a:latin typeface="Calibri" panose="020F0502020204030204"/>
                <a:cs typeface="Calibri"/>
              </a:rPr>
              <a:t>én jeugdhulpverleners dichtbij</a:t>
            </a:r>
          </a:p>
          <a:p>
            <a:pPr marL="0" indent="0" defTabSz="1218804">
              <a:lnSpc>
                <a:spcPts val="3732"/>
              </a:lnSpc>
              <a:buClr>
                <a:srgbClr val="BCB361"/>
              </a:buClr>
              <a:buNone/>
              <a:defRPr/>
            </a:pPr>
            <a:endParaRPr lang="nl-NL" sz="2399">
              <a:solidFill>
                <a:srgbClr val="072C54"/>
              </a:solidFill>
              <a:latin typeface="Calibri" panose="020F0502020204030204"/>
              <a:cs typeface="Calibri"/>
            </a:endParaRPr>
          </a:p>
        </p:txBody>
      </p:sp>
    </p:spTree>
    <p:extLst>
      <p:ext uri="{BB962C8B-B14F-4D97-AF65-F5344CB8AC3E}">
        <p14:creationId xmlns:p14="http://schemas.microsoft.com/office/powerpoint/2010/main" val="1072875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5AF10-4E21-490F-BADB-B93323601563}"/>
              </a:ext>
            </a:extLst>
          </p:cNvPr>
          <p:cNvSpPr>
            <a:spLocks noGrp="1"/>
          </p:cNvSpPr>
          <p:nvPr>
            <p:ph type="title"/>
          </p:nvPr>
        </p:nvSpPr>
        <p:spPr>
          <a:xfrm>
            <a:off x="5338353" y="546094"/>
            <a:ext cx="7685209" cy="696392"/>
          </a:xfrm>
        </p:spPr>
        <p:txBody>
          <a:bodyPr>
            <a:normAutofit/>
          </a:bodyPr>
          <a:lstStyle/>
          <a:p>
            <a:r>
              <a:rPr lang="nl-NL"/>
              <a:t>Wat is de pedagogische basis?</a:t>
            </a:r>
          </a:p>
        </p:txBody>
      </p:sp>
      <p:sp>
        <p:nvSpPr>
          <p:cNvPr id="8" name="Tekstvak 7">
            <a:extLst>
              <a:ext uri="{FF2B5EF4-FFF2-40B4-BE49-F238E27FC236}">
                <a16:creationId xmlns:a16="http://schemas.microsoft.com/office/drawing/2014/main" id="{FD173D2F-B400-49DA-956D-9D0E9A57AD9C}"/>
              </a:ext>
            </a:extLst>
          </p:cNvPr>
          <p:cNvSpPr txBox="1"/>
          <p:nvPr/>
        </p:nvSpPr>
        <p:spPr>
          <a:xfrm>
            <a:off x="5514040" y="1245133"/>
            <a:ext cx="6283013" cy="4313489"/>
          </a:xfrm>
          <a:prstGeom prst="rect">
            <a:avLst/>
          </a:prstGeom>
          <a:noFill/>
        </p:spPr>
        <p:txBody>
          <a:bodyPr wrap="square" rtlCol="0">
            <a:spAutoFit/>
          </a:bodyPr>
          <a:lstStyle/>
          <a:p>
            <a:pPr defTabSz="609402">
              <a:lnSpc>
                <a:spcPct val="115000"/>
              </a:lnSpc>
              <a:defRPr/>
            </a:pPr>
            <a:r>
              <a:rPr lang="nl-NL" sz="2399">
                <a:solidFill>
                  <a:srgbClr val="002060"/>
                </a:solidFill>
                <a:latin typeface="Calibri" panose="020F0502020204030204" pitchFamily="34" charset="0"/>
                <a:ea typeface="Times New Roman" panose="02020603050405020304" pitchFamily="18" charset="0"/>
              </a:rPr>
              <a:t>Dat deel van de sociale basis wat zich richt op opgroeien en opvoeden:</a:t>
            </a:r>
          </a:p>
          <a:p>
            <a:pPr defTabSz="609402">
              <a:lnSpc>
                <a:spcPct val="115000"/>
              </a:lnSpc>
              <a:defRPr/>
            </a:pPr>
            <a:endParaRPr lang="nl-NL" sz="2399">
              <a:solidFill>
                <a:srgbClr val="002060"/>
              </a:solidFill>
              <a:latin typeface="Calibri" panose="020F0502020204030204" pitchFamily="34" charset="0"/>
              <a:ea typeface="Times New Roman" panose="02020603050405020304" pitchFamily="18" charset="0"/>
            </a:endParaRPr>
          </a:p>
          <a:p>
            <a:pPr marL="380876" indent="-380876" defTabSz="609402">
              <a:lnSpc>
                <a:spcPct val="115000"/>
              </a:lnSpc>
              <a:buFont typeface="Arial" panose="020B0604020202020204" pitchFamily="34" charset="0"/>
              <a:buChar char="•"/>
              <a:defRPr/>
            </a:pPr>
            <a:r>
              <a:rPr lang="nl-NL" sz="2399">
                <a:solidFill>
                  <a:srgbClr val="002060"/>
                </a:solidFill>
                <a:latin typeface="Calibri" panose="020F0502020204030204" pitchFamily="34" charset="0"/>
                <a:ea typeface="Times New Roman" panose="02020603050405020304" pitchFamily="18" charset="0"/>
              </a:rPr>
              <a:t>De</a:t>
            </a:r>
            <a:r>
              <a:rPr lang="nl-NL" sz="2399" b="1">
                <a:solidFill>
                  <a:srgbClr val="002060"/>
                </a:solidFill>
                <a:latin typeface="Calibri" panose="020F0502020204030204" pitchFamily="34" charset="0"/>
                <a:ea typeface="Times New Roman" panose="02020603050405020304" pitchFamily="18" charset="0"/>
              </a:rPr>
              <a:t> </a:t>
            </a:r>
            <a:r>
              <a:rPr lang="nl-NL" sz="2399" b="1" i="1">
                <a:solidFill>
                  <a:srgbClr val="002060"/>
                </a:solidFill>
                <a:latin typeface="Calibri" panose="020F0502020204030204" pitchFamily="34" charset="0"/>
                <a:ea typeface="Times New Roman" panose="02020603050405020304" pitchFamily="18" charset="0"/>
              </a:rPr>
              <a:t>sociale</a:t>
            </a:r>
            <a:r>
              <a:rPr lang="nl-NL" sz="2399" b="1">
                <a:solidFill>
                  <a:srgbClr val="002060"/>
                </a:solidFill>
                <a:latin typeface="Calibri" panose="020F0502020204030204" pitchFamily="34" charset="0"/>
                <a:ea typeface="Times New Roman" panose="02020603050405020304" pitchFamily="18" charset="0"/>
              </a:rPr>
              <a:t> </a:t>
            </a:r>
            <a:r>
              <a:rPr lang="nl-NL" sz="2399">
                <a:solidFill>
                  <a:srgbClr val="002060"/>
                </a:solidFill>
                <a:latin typeface="Calibri" panose="020F0502020204030204" pitchFamily="34" charset="0"/>
                <a:ea typeface="Times New Roman" panose="02020603050405020304" pitchFamily="18" charset="0"/>
              </a:rPr>
              <a:t>pedagogische basis bestaat uit </a:t>
            </a:r>
            <a:r>
              <a:rPr lang="nl-NL" sz="2399" b="1">
                <a:solidFill>
                  <a:srgbClr val="002060"/>
                </a:solidFill>
                <a:latin typeface="Calibri" panose="020F0502020204030204" pitchFamily="34" charset="0"/>
                <a:ea typeface="Times New Roman" panose="02020603050405020304" pitchFamily="18" charset="0"/>
              </a:rPr>
              <a:t>relaties</a:t>
            </a:r>
            <a:r>
              <a:rPr lang="nl-NL" sz="2399">
                <a:solidFill>
                  <a:srgbClr val="002060"/>
                </a:solidFill>
                <a:latin typeface="Calibri" panose="020F0502020204030204" pitchFamily="34" charset="0"/>
                <a:ea typeface="Times New Roman" panose="02020603050405020304" pitchFamily="18" charset="0"/>
              </a:rPr>
              <a:t>: ouders, </a:t>
            </a:r>
            <a:r>
              <a:rPr lang="nl-NL" sz="2399">
                <a:solidFill>
                  <a:srgbClr val="002060"/>
                </a:solidFill>
                <a:latin typeface="Calibri" panose="020F0502020204030204" pitchFamily="34" charset="0"/>
                <a:ea typeface="Arial" panose="020B0604020202020204" pitchFamily="34" charset="0"/>
              </a:rPr>
              <a:t>kinderen en jongeren</a:t>
            </a:r>
            <a:r>
              <a:rPr lang="nl-NL" sz="2399">
                <a:solidFill>
                  <a:srgbClr val="002060"/>
                </a:solidFill>
                <a:latin typeface="Calibri" panose="020F0502020204030204" pitchFamily="34" charset="0"/>
                <a:ea typeface="Times New Roman" panose="02020603050405020304" pitchFamily="18" charset="0"/>
              </a:rPr>
              <a:t>, formele en informele medeopvoeders.</a:t>
            </a:r>
          </a:p>
          <a:p>
            <a:pPr marL="380876" indent="-380876" defTabSz="609402">
              <a:lnSpc>
                <a:spcPct val="115000"/>
              </a:lnSpc>
              <a:buFont typeface="Arial" panose="020B0604020202020204" pitchFamily="34" charset="0"/>
              <a:buChar char="•"/>
              <a:defRPr/>
            </a:pPr>
            <a:r>
              <a:rPr lang="nl-NL" sz="2399" b="1">
                <a:solidFill>
                  <a:srgbClr val="002060"/>
                </a:solidFill>
                <a:latin typeface="Calibri" panose="020F0502020204030204" pitchFamily="34" charset="0"/>
                <a:ea typeface="Times New Roman" panose="02020603050405020304" pitchFamily="18" charset="0"/>
              </a:rPr>
              <a:t>De </a:t>
            </a:r>
            <a:r>
              <a:rPr lang="nl-NL" sz="2399" b="1" i="1">
                <a:solidFill>
                  <a:srgbClr val="002060"/>
                </a:solidFill>
                <a:latin typeface="Calibri" panose="020F0502020204030204" pitchFamily="34" charset="0"/>
                <a:ea typeface="Times New Roman" panose="02020603050405020304" pitchFamily="18" charset="0"/>
              </a:rPr>
              <a:t>fysieke</a:t>
            </a:r>
            <a:r>
              <a:rPr lang="nl-NL" sz="2399" b="1">
                <a:solidFill>
                  <a:srgbClr val="002060"/>
                </a:solidFill>
                <a:latin typeface="Calibri" panose="020F0502020204030204" pitchFamily="34" charset="0"/>
                <a:ea typeface="Times New Roman" panose="02020603050405020304" pitchFamily="18" charset="0"/>
              </a:rPr>
              <a:t> en </a:t>
            </a:r>
            <a:r>
              <a:rPr lang="nl-NL" sz="2399" b="1" i="1">
                <a:solidFill>
                  <a:srgbClr val="002060"/>
                </a:solidFill>
                <a:latin typeface="Calibri" panose="020F0502020204030204" pitchFamily="34" charset="0"/>
                <a:ea typeface="Times New Roman" panose="02020603050405020304" pitchFamily="18" charset="0"/>
              </a:rPr>
              <a:t>online </a:t>
            </a:r>
            <a:r>
              <a:rPr lang="nl-NL" sz="2399">
                <a:solidFill>
                  <a:srgbClr val="002060"/>
                </a:solidFill>
                <a:latin typeface="Calibri" panose="020F0502020204030204" pitchFamily="34" charset="0"/>
                <a:ea typeface="Times New Roman" panose="02020603050405020304" pitchFamily="18" charset="0"/>
              </a:rPr>
              <a:t>pedagogische basis bestaat </a:t>
            </a:r>
            <a:r>
              <a:rPr lang="nl-NL" sz="2399" b="1">
                <a:solidFill>
                  <a:srgbClr val="002060"/>
                </a:solidFill>
                <a:latin typeface="Calibri" panose="020F0502020204030204" pitchFamily="34" charset="0"/>
                <a:ea typeface="Times New Roman" panose="02020603050405020304" pitchFamily="18" charset="0"/>
              </a:rPr>
              <a:t>leefomgevingen</a:t>
            </a:r>
            <a:r>
              <a:rPr lang="nl-NL" sz="2399">
                <a:solidFill>
                  <a:srgbClr val="002060"/>
                </a:solidFill>
                <a:latin typeface="Calibri" panose="020F0502020204030204" pitchFamily="34" charset="0"/>
                <a:ea typeface="Times New Roman" panose="02020603050405020304" pitchFamily="18" charset="0"/>
              </a:rPr>
              <a:t> met voorzieningen en diensten waar ouders, </a:t>
            </a:r>
            <a:r>
              <a:rPr lang="nl-NL" sz="2399">
                <a:solidFill>
                  <a:srgbClr val="002060"/>
                </a:solidFill>
                <a:latin typeface="Calibri" panose="020F0502020204030204" pitchFamily="34" charset="0"/>
                <a:ea typeface="Arial" panose="020B0604020202020204" pitchFamily="34" charset="0"/>
              </a:rPr>
              <a:t>kinderen en jongeren</a:t>
            </a:r>
            <a:r>
              <a:rPr lang="nl-NL" sz="2399">
                <a:solidFill>
                  <a:srgbClr val="002060"/>
                </a:solidFill>
                <a:latin typeface="Calibri" panose="020F0502020204030204" pitchFamily="34" charset="0"/>
                <a:ea typeface="Times New Roman" panose="02020603050405020304" pitchFamily="18" charset="0"/>
              </a:rPr>
              <a:t> gebruik van maken. </a:t>
            </a:r>
          </a:p>
        </p:txBody>
      </p:sp>
      <p:pic>
        <p:nvPicPr>
          <p:cNvPr id="3" name="Picture 2">
            <a:extLst>
              <a:ext uri="{FF2B5EF4-FFF2-40B4-BE49-F238E27FC236}">
                <a16:creationId xmlns:a16="http://schemas.microsoft.com/office/drawing/2014/main" id="{DA62C236-AA80-5809-26C4-417E3B841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 y="-1"/>
            <a:ext cx="493019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15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F331-82EF-CD40-8746-1FB53CE93D6D}"/>
              </a:ext>
            </a:extLst>
          </p:cNvPr>
          <p:cNvSpPr>
            <a:spLocks noGrp="1"/>
          </p:cNvSpPr>
          <p:nvPr>
            <p:ph type="title"/>
          </p:nvPr>
        </p:nvSpPr>
        <p:spPr>
          <a:xfrm>
            <a:off x="2518517" y="459492"/>
            <a:ext cx="10483718" cy="696392"/>
          </a:xfrm>
        </p:spPr>
        <p:txBody>
          <a:bodyPr>
            <a:normAutofit fontScale="90000"/>
          </a:bodyPr>
          <a:lstStyle/>
          <a:p>
            <a:r>
              <a:rPr lang="nl-NL" sz="3599"/>
              <a:t>Visie op (specialistische) jeugdhulp: zo thuis mogelijk</a:t>
            </a:r>
            <a:br>
              <a:rPr lang="nl-NL"/>
            </a:br>
            <a:endParaRPr lang="nl-NL"/>
          </a:p>
        </p:txBody>
      </p:sp>
      <p:sp>
        <p:nvSpPr>
          <p:cNvPr id="3" name="Content Placeholder 2">
            <a:extLst>
              <a:ext uri="{FF2B5EF4-FFF2-40B4-BE49-F238E27FC236}">
                <a16:creationId xmlns:a16="http://schemas.microsoft.com/office/drawing/2014/main" id="{131C5E81-A9DB-7F41-A4FC-2EC4BE42CD6F}"/>
              </a:ext>
            </a:extLst>
          </p:cNvPr>
          <p:cNvSpPr>
            <a:spLocks noGrp="1"/>
          </p:cNvSpPr>
          <p:nvPr>
            <p:ph idx="1"/>
          </p:nvPr>
        </p:nvSpPr>
        <p:spPr>
          <a:xfrm>
            <a:off x="1445223" y="1457934"/>
            <a:ext cx="10208612" cy="3942133"/>
          </a:xfrm>
        </p:spPr>
        <p:txBody>
          <a:bodyPr>
            <a:normAutofit fontScale="25000" lnSpcReduction="20000"/>
          </a:bodyPr>
          <a:lstStyle/>
          <a:p>
            <a:pPr>
              <a:lnSpc>
                <a:spcPts val="2799"/>
              </a:lnSpc>
              <a:spcAft>
                <a:spcPts val="800"/>
              </a:spcAft>
            </a:pPr>
            <a:r>
              <a:rPr lang="nl-NL" sz="9597"/>
              <a:t>Versterken van het gewone leven en meedoen in de samenleving staat centraal, niet het fixen van problemen. Ook hier normaliseren.</a:t>
            </a:r>
          </a:p>
          <a:p>
            <a:pPr>
              <a:lnSpc>
                <a:spcPts val="2799"/>
              </a:lnSpc>
              <a:spcAft>
                <a:spcPts val="800"/>
              </a:spcAft>
            </a:pPr>
            <a:r>
              <a:rPr lang="nl-NL" sz="9597"/>
              <a:t>Erkenning dat jeugdzorg (jeugdhulp en jeugdbescherming) aanvullend en tijdelijk is </a:t>
            </a:r>
          </a:p>
          <a:p>
            <a:pPr>
              <a:lnSpc>
                <a:spcPts val="2799"/>
              </a:lnSpc>
              <a:spcAft>
                <a:spcPts val="800"/>
              </a:spcAft>
            </a:pPr>
            <a:r>
              <a:rPr lang="nl-NL" sz="9597"/>
              <a:t>Jeugdzorg sluit dus aan, bij de ouders en kinderen, in verbinding met dagelijkse leefomgeving, sociale netwerk, kinderopvang, school en wijk</a:t>
            </a:r>
          </a:p>
          <a:p>
            <a:pPr>
              <a:lnSpc>
                <a:spcPts val="2799"/>
              </a:lnSpc>
              <a:spcAft>
                <a:spcPts val="800"/>
              </a:spcAft>
            </a:pPr>
            <a:r>
              <a:rPr lang="nl-NL" sz="9597"/>
              <a:t>Een radicale keuze voor hulp dichtbij en stoppen met uithuisplaatsingen</a:t>
            </a:r>
          </a:p>
          <a:p>
            <a:pPr>
              <a:lnSpc>
                <a:spcPts val="2799"/>
              </a:lnSpc>
              <a:spcAft>
                <a:spcPts val="800"/>
              </a:spcAft>
            </a:pPr>
            <a:r>
              <a:rPr lang="nl-NL" sz="9597"/>
              <a:t>Ontwikkeling naar kleinschalig wonen en behandelen</a:t>
            </a:r>
          </a:p>
          <a:p>
            <a:pPr>
              <a:lnSpc>
                <a:spcPts val="2799"/>
              </a:lnSpc>
              <a:spcAft>
                <a:spcPts val="800"/>
              </a:spcAft>
            </a:pPr>
            <a:r>
              <a:rPr lang="nl-NL" sz="9597"/>
              <a:t>Complexe problemen vereisen altijd situationeel handelen</a:t>
            </a:r>
          </a:p>
          <a:p>
            <a:pPr>
              <a:lnSpc>
                <a:spcPts val="2799"/>
              </a:lnSpc>
              <a:spcAft>
                <a:spcPts val="800"/>
              </a:spcAft>
              <a:buClr>
                <a:srgbClr val="BCB361"/>
              </a:buClr>
            </a:pPr>
            <a:r>
              <a:rPr lang="nl-NL" sz="9597">
                <a:solidFill>
                  <a:srgbClr val="072C54"/>
                </a:solidFill>
              </a:rPr>
              <a:t>Netwerkzorg om maatwerk te kunnen leveren, aanbod en aanbieders scheiden</a:t>
            </a:r>
            <a:endParaRPr lang="nl-NL" sz="9597"/>
          </a:p>
          <a:p>
            <a:pPr>
              <a:lnSpc>
                <a:spcPts val="2799"/>
              </a:lnSpc>
              <a:spcAft>
                <a:spcPts val="800"/>
              </a:spcAft>
              <a:buClr>
                <a:srgbClr val="BCB361"/>
              </a:buClr>
            </a:pPr>
            <a:r>
              <a:rPr lang="nl-NL" sz="9597">
                <a:solidFill>
                  <a:srgbClr val="072C54"/>
                </a:solidFill>
              </a:rPr>
              <a:t>Lerend en met kennis doorontwikkelen</a:t>
            </a:r>
          </a:p>
          <a:p>
            <a:pPr marL="0" indent="0">
              <a:buNone/>
            </a:pPr>
            <a:endParaRPr lang="nl-NL"/>
          </a:p>
        </p:txBody>
      </p:sp>
    </p:spTree>
    <p:extLst>
      <p:ext uri="{BB962C8B-B14F-4D97-AF65-F5344CB8AC3E}">
        <p14:creationId xmlns:p14="http://schemas.microsoft.com/office/powerpoint/2010/main" val="2633773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E869B9-D9BE-3F51-3303-F677A66ED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4C8D9-4BD3-A3AE-08F2-F7261A125CBC}"/>
              </a:ext>
            </a:extLst>
          </p:cNvPr>
          <p:cNvSpPr>
            <a:spLocks noGrp="1"/>
          </p:cNvSpPr>
          <p:nvPr>
            <p:ph type="title"/>
          </p:nvPr>
        </p:nvSpPr>
        <p:spPr/>
        <p:txBody>
          <a:bodyPr>
            <a:normAutofit fontScale="90000"/>
          </a:bodyPr>
          <a:lstStyle/>
          <a:p>
            <a:r>
              <a:rPr lang="nl-NL"/>
              <a:t>INZOOMEN OP HET BEGIN VAN EEN ANTWOORD: </a:t>
            </a:r>
            <a:br>
              <a:rPr lang="nl-NL"/>
            </a:br>
            <a:r>
              <a:rPr lang="nl-NL"/>
              <a:t>Uit de zorgspiraal en werken aan echte verbinding, op systeem en individueel niveau </a:t>
            </a:r>
            <a:endParaRPr lang="en-NL"/>
          </a:p>
        </p:txBody>
      </p:sp>
      <p:sp>
        <p:nvSpPr>
          <p:cNvPr id="4" name="Footer Placeholder 3">
            <a:extLst>
              <a:ext uri="{FF2B5EF4-FFF2-40B4-BE49-F238E27FC236}">
                <a16:creationId xmlns:a16="http://schemas.microsoft.com/office/drawing/2014/main" id="{5509CD8C-973C-7774-58A6-934584682722}"/>
              </a:ext>
            </a:extLst>
          </p:cNvPr>
          <p:cNvSpPr>
            <a:spLocks noGrp="1"/>
          </p:cNvSpPr>
          <p:nvPr>
            <p:ph type="ftr" sz="quarter" idx="11"/>
          </p:nvPr>
        </p:nvSpPr>
        <p:spPr/>
        <p:txBody>
          <a:bodyPr/>
          <a:lstStyle/>
          <a:p>
            <a:pPr defTabSz="609402">
              <a:defRPr/>
            </a:pPr>
            <a:r>
              <a:rPr lang="nl-NL">
                <a:solidFill>
                  <a:srgbClr val="8D8683"/>
                </a:solidFill>
                <a:latin typeface="Calibri" panose="020F0502020204030204"/>
              </a:rPr>
              <a:t>xxxxxx</a:t>
            </a:r>
          </a:p>
        </p:txBody>
      </p:sp>
    </p:spTree>
    <p:extLst>
      <p:ext uri="{BB962C8B-B14F-4D97-AF65-F5344CB8AC3E}">
        <p14:creationId xmlns:p14="http://schemas.microsoft.com/office/powerpoint/2010/main" val="297483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BD0BA-03DC-E5BD-C304-5DE105BEDF11}"/>
              </a:ext>
            </a:extLst>
          </p:cNvPr>
          <p:cNvSpPr>
            <a:spLocks noGrp="1"/>
          </p:cNvSpPr>
          <p:nvPr>
            <p:ph type="title"/>
          </p:nvPr>
        </p:nvSpPr>
        <p:spPr/>
        <p:txBody>
          <a:bodyPr/>
          <a:lstStyle/>
          <a:p>
            <a:r>
              <a:rPr lang="nl-NL"/>
              <a:t>Kinderen in het brede sociale domein</a:t>
            </a:r>
          </a:p>
        </p:txBody>
      </p:sp>
      <p:sp>
        <p:nvSpPr>
          <p:cNvPr id="3" name="Tijdelijke aanduiding voor inhoud 2">
            <a:extLst>
              <a:ext uri="{FF2B5EF4-FFF2-40B4-BE49-F238E27FC236}">
                <a16:creationId xmlns:a16="http://schemas.microsoft.com/office/drawing/2014/main" id="{7A3EB6E0-1616-093E-8D73-25FEC2D16EED}"/>
              </a:ext>
            </a:extLst>
          </p:cNvPr>
          <p:cNvSpPr>
            <a:spLocks noGrp="1"/>
          </p:cNvSpPr>
          <p:nvPr>
            <p:ph idx="1"/>
          </p:nvPr>
        </p:nvSpPr>
        <p:spPr/>
        <p:txBody>
          <a:bodyPr vert="horz" lIns="121882" tIns="60941" rIns="121882" bIns="60941" rtlCol="0" anchor="t">
            <a:normAutofit/>
          </a:bodyPr>
          <a:lstStyle/>
          <a:p>
            <a:r>
              <a:rPr lang="nl-NL" sz="2666"/>
              <a:t>Een logisch en goed te onderbouwen alternatief voor het instrumentaliseren van jeugdwerk is het investeren </a:t>
            </a:r>
            <a:r>
              <a:rPr lang="nl-NL" sz="2666" u="sng"/>
              <a:t>rondom</a:t>
            </a:r>
            <a:r>
              <a:rPr lang="nl-NL" sz="2666"/>
              <a:t> kinderen:</a:t>
            </a:r>
          </a:p>
          <a:p>
            <a:pPr lvl="1"/>
            <a:r>
              <a:rPr lang="nl-NL" sz="2666"/>
              <a:t>Voorkom opgroeien in armoede</a:t>
            </a:r>
          </a:p>
          <a:p>
            <a:pPr lvl="1"/>
            <a:r>
              <a:rPr lang="nl-NL" sz="2666"/>
              <a:t>Ruimte &amp; tijd voor leraren en pedagogische medewerkers</a:t>
            </a:r>
          </a:p>
          <a:p>
            <a:pPr lvl="1"/>
            <a:r>
              <a:rPr lang="nl-NL" sz="2666"/>
              <a:t>Arbeidsmarktbeleid afstemmen op gezinsbeleid</a:t>
            </a:r>
          </a:p>
          <a:p>
            <a:pPr lvl="1"/>
            <a:r>
              <a:rPr lang="nl-NL" sz="2666"/>
              <a:t>Jeugdwerk als pedagogische basis</a:t>
            </a:r>
          </a:p>
          <a:p>
            <a:pPr lvl="1"/>
            <a:r>
              <a:rPr lang="nl-NL" sz="2666">
                <a:ea typeface="Calibri" panose="020F0502020204030204"/>
                <a:cs typeface="Calibri" panose="020F0502020204030204"/>
              </a:rPr>
              <a:t>Formuleren pedagogische visie in de wijk, met opvang, onderwijs, jeugdwerkers, ouders...</a:t>
            </a:r>
            <a:endParaRPr lang="nl-NL" sz="2666"/>
          </a:p>
          <a:p>
            <a:r>
              <a:rPr lang="nl-NL" sz="2666"/>
              <a:t>Investeren in de kwaliteit van verbindingen en relaties in de samenleving</a:t>
            </a:r>
          </a:p>
          <a:p>
            <a:pPr lvl="1"/>
            <a:endParaRPr lang="nl-NL"/>
          </a:p>
        </p:txBody>
      </p:sp>
    </p:spTree>
    <p:extLst>
      <p:ext uri="{BB962C8B-B14F-4D97-AF65-F5344CB8AC3E}">
        <p14:creationId xmlns:p14="http://schemas.microsoft.com/office/powerpoint/2010/main" val="2883381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A8F3-6AC9-825E-CFF0-F2C0D6955B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ECD1A8-AB52-DD87-1EB0-BC708E125FFD}"/>
              </a:ext>
            </a:extLst>
          </p:cNvPr>
          <p:cNvSpPr>
            <a:spLocks noGrp="1"/>
          </p:cNvSpPr>
          <p:nvPr>
            <p:ph type="title"/>
          </p:nvPr>
        </p:nvSpPr>
        <p:spPr>
          <a:xfrm>
            <a:off x="2635311" y="1132184"/>
            <a:ext cx="8735865" cy="1062905"/>
          </a:xfrm>
        </p:spPr>
        <p:txBody>
          <a:bodyPr>
            <a:normAutofit fontScale="90000"/>
          </a:bodyPr>
          <a:lstStyle/>
          <a:p>
            <a:r>
              <a:rPr lang="nl-NL"/>
              <a:t>De (landelijke) politiek heeft een debat te voeren: waar wil je als overheid staan?</a:t>
            </a:r>
            <a:br>
              <a:rPr lang="nl-NL"/>
            </a:br>
            <a:br>
              <a:rPr lang="nl-NL"/>
            </a:br>
            <a:r>
              <a:rPr lang="nl-NL"/>
              <a:t>“Resonantie of vervreemding in</a:t>
            </a:r>
            <a:br>
              <a:rPr lang="nl-NL"/>
            </a:br>
            <a:r>
              <a:rPr lang="nl-NL"/>
              <a:t>de samenleving”</a:t>
            </a:r>
            <a:br>
              <a:rPr lang="nl-NL"/>
            </a:br>
            <a:br>
              <a:rPr lang="nl-NL"/>
            </a:br>
            <a:endParaRPr lang="nl-NL"/>
          </a:p>
        </p:txBody>
      </p:sp>
      <p:pic>
        <p:nvPicPr>
          <p:cNvPr id="5" name="Tijdelijke aanduiding voor inhoud 4">
            <a:extLst>
              <a:ext uri="{FF2B5EF4-FFF2-40B4-BE49-F238E27FC236}">
                <a16:creationId xmlns:a16="http://schemas.microsoft.com/office/drawing/2014/main" id="{CE9EB470-E968-5422-155B-93E9C441A3D3}"/>
              </a:ext>
            </a:extLst>
          </p:cNvPr>
          <p:cNvPicPr>
            <a:picLocks noGrp="1" noChangeAspect="1"/>
          </p:cNvPicPr>
          <p:nvPr>
            <p:ph idx="1"/>
          </p:nvPr>
        </p:nvPicPr>
        <p:blipFill>
          <a:blip r:embed="rId4"/>
          <a:stretch>
            <a:fillRect/>
          </a:stretch>
        </p:blipFill>
        <p:spPr>
          <a:xfrm>
            <a:off x="7085723" y="3338035"/>
            <a:ext cx="3917676" cy="2938257"/>
          </a:xfrm>
          <a:prstGeom prst="rect">
            <a:avLst/>
          </a:prstGeom>
        </p:spPr>
      </p:pic>
    </p:spTree>
    <p:custDataLst>
      <p:tags r:id="rId1"/>
    </p:custDataLst>
    <p:extLst>
      <p:ext uri="{BB962C8B-B14F-4D97-AF65-F5344CB8AC3E}">
        <p14:creationId xmlns:p14="http://schemas.microsoft.com/office/powerpoint/2010/main" val="3412258693"/>
      </p:ext>
    </p:extLst>
  </p:cSld>
  <p:clrMapOvr>
    <a:masterClrMapping/>
  </p:clrMapOvr>
  <mc:AlternateContent xmlns:mc="http://schemas.openxmlformats.org/markup-compatibility/2006" xmlns:p14="http://schemas.microsoft.com/office/powerpoint/2010/main">
    <mc:Choice Requires="p14">
      <p:transition spd="slow" p14:dur="2000" advTm="127521"/>
    </mc:Choice>
    <mc:Fallback xmlns="">
      <p:transition spd="slow" advTm="12752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F331-82EF-CD40-8746-1FB53CE93D6D}"/>
              </a:ext>
            </a:extLst>
          </p:cNvPr>
          <p:cNvSpPr>
            <a:spLocks noGrp="1"/>
          </p:cNvSpPr>
          <p:nvPr>
            <p:ph type="title"/>
          </p:nvPr>
        </p:nvSpPr>
        <p:spPr>
          <a:xfrm>
            <a:off x="1445225" y="1316617"/>
            <a:ext cx="10208612" cy="696392"/>
          </a:xfrm>
        </p:spPr>
        <p:txBody>
          <a:bodyPr>
            <a:normAutofit/>
          </a:bodyPr>
          <a:lstStyle/>
          <a:p>
            <a:r>
              <a:rPr lang="nl-NL"/>
              <a:t>Causaliteit of pluraliteit</a:t>
            </a:r>
          </a:p>
        </p:txBody>
      </p:sp>
      <p:sp>
        <p:nvSpPr>
          <p:cNvPr id="3" name="Content Placeholder 2">
            <a:extLst>
              <a:ext uri="{FF2B5EF4-FFF2-40B4-BE49-F238E27FC236}">
                <a16:creationId xmlns:a16="http://schemas.microsoft.com/office/drawing/2014/main" id="{131C5E81-A9DB-7F41-A4FC-2EC4BE42CD6F}"/>
              </a:ext>
            </a:extLst>
          </p:cNvPr>
          <p:cNvSpPr>
            <a:spLocks noGrp="1"/>
          </p:cNvSpPr>
          <p:nvPr>
            <p:ph idx="1"/>
          </p:nvPr>
        </p:nvSpPr>
        <p:spPr>
          <a:xfrm>
            <a:off x="1445225" y="2013009"/>
            <a:ext cx="10208612" cy="4312534"/>
          </a:xfrm>
        </p:spPr>
        <p:txBody>
          <a:bodyPr vert="horz" lIns="121882" tIns="60941" rIns="121882" bIns="60941" rtlCol="0" anchor="t">
            <a:normAutofit fontScale="85000" lnSpcReduction="10000"/>
          </a:bodyPr>
          <a:lstStyle/>
          <a:p>
            <a:r>
              <a:rPr lang="nl-NL"/>
              <a:t>Gaat jouw beleid uit van een mate van causaliteit?</a:t>
            </a:r>
          </a:p>
          <a:p>
            <a:r>
              <a:rPr lang="nl-NL"/>
              <a:t>Moet overheid zekerheid hebben over uitkomsten beleid? Wat is een haalbare kaart?</a:t>
            </a:r>
            <a:endParaRPr lang="nl-NL">
              <a:ea typeface="Calibri"/>
              <a:cs typeface="Calibri"/>
            </a:endParaRPr>
          </a:p>
          <a:p>
            <a:endParaRPr lang="nl-NL"/>
          </a:p>
          <a:p>
            <a:r>
              <a:rPr lang="nl-NL"/>
              <a:t>Ter discussie: laat vernieuwing van het jeugdbeleid/de jeugdzorg uitgaan van pluraliteit. </a:t>
            </a:r>
          </a:p>
          <a:p>
            <a:pPr>
              <a:buFont typeface="Wingdings" panose="05000000000000000000" pitchFamily="2" charset="2"/>
              <a:buChar char="Ø"/>
            </a:pPr>
            <a:r>
              <a:rPr lang="nl-NL"/>
              <a:t>Niemand kan dit van bovenaf opleggen</a:t>
            </a:r>
          </a:p>
          <a:p>
            <a:pPr>
              <a:buFont typeface="Wingdings" panose="05000000000000000000" pitchFamily="2" charset="2"/>
              <a:buChar char="Ø"/>
            </a:pPr>
            <a:r>
              <a:rPr lang="nl-NL"/>
              <a:t>Velen zijn betrokken en werken op hun eigen manier aan verandering</a:t>
            </a:r>
          </a:p>
          <a:p>
            <a:pPr>
              <a:buFont typeface="Wingdings" panose="05000000000000000000" pitchFamily="2" charset="2"/>
              <a:buChar char="Ø"/>
            </a:pPr>
            <a:r>
              <a:rPr lang="nl-NL">
                <a:ea typeface="Calibri"/>
                <a:cs typeface="Calibri"/>
              </a:rPr>
              <a:t>We weten wat kinderen en jongeren in essentie nodig hebben</a:t>
            </a:r>
          </a:p>
          <a:p>
            <a:pPr>
              <a:buFont typeface="Wingdings" panose="05000000000000000000" pitchFamily="2" charset="2"/>
              <a:buChar char="Ø"/>
            </a:pPr>
            <a:endParaRPr lang="nl-NL">
              <a:ea typeface="Calibri"/>
              <a:cs typeface="Calibri"/>
            </a:endParaRPr>
          </a:p>
          <a:p>
            <a:r>
              <a:rPr lang="nl-NL">
                <a:ea typeface="Calibri"/>
                <a:cs typeface="Calibri"/>
              </a:rPr>
              <a:t>Wat is dan een passend handelingsrepetoire voor gemeenten?</a:t>
            </a:r>
          </a:p>
          <a:p>
            <a:r>
              <a:rPr lang="nl-NL">
                <a:ea typeface="Calibri"/>
                <a:cs typeface="Calibri"/>
              </a:rPr>
              <a:t>En wat kun jij daar aan bijdragen?</a:t>
            </a:r>
          </a:p>
          <a:p>
            <a:endParaRPr lang="nl-NL">
              <a:ea typeface="Calibri"/>
              <a:cs typeface="Calibri"/>
            </a:endParaRPr>
          </a:p>
        </p:txBody>
      </p:sp>
    </p:spTree>
    <p:extLst>
      <p:ext uri="{BB962C8B-B14F-4D97-AF65-F5344CB8AC3E}">
        <p14:creationId xmlns:p14="http://schemas.microsoft.com/office/powerpoint/2010/main" val="411096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5A78D-A4DA-DEEF-70B1-98532A6B8573}"/>
              </a:ext>
            </a:extLst>
          </p:cNvPr>
          <p:cNvSpPr>
            <a:spLocks noGrp="1"/>
          </p:cNvSpPr>
          <p:nvPr>
            <p:ph type="title"/>
          </p:nvPr>
        </p:nvSpPr>
        <p:spPr>
          <a:xfrm>
            <a:off x="1693604" y="158976"/>
            <a:ext cx="9144338" cy="1307145"/>
          </a:xfrm>
        </p:spPr>
        <p:txBody>
          <a:bodyPr>
            <a:normAutofit/>
          </a:bodyPr>
          <a:lstStyle/>
          <a:p>
            <a:br>
              <a:rPr lang="nl-NL"/>
            </a:br>
            <a:r>
              <a:rPr lang="nl-NL"/>
              <a:t>	Dit verhaal gaat over:</a:t>
            </a:r>
          </a:p>
        </p:txBody>
      </p:sp>
      <p:sp>
        <p:nvSpPr>
          <p:cNvPr id="3" name="Tijdelijke aanduiding voor inhoud 2">
            <a:extLst>
              <a:ext uri="{FF2B5EF4-FFF2-40B4-BE49-F238E27FC236}">
                <a16:creationId xmlns:a16="http://schemas.microsoft.com/office/drawing/2014/main" id="{EE50D9BC-2242-95CC-29B0-AB6310B60A99}"/>
              </a:ext>
            </a:extLst>
          </p:cNvPr>
          <p:cNvSpPr>
            <a:spLocks noGrp="1"/>
          </p:cNvSpPr>
          <p:nvPr>
            <p:ph idx="1"/>
          </p:nvPr>
        </p:nvSpPr>
        <p:spPr>
          <a:xfrm>
            <a:off x="725801" y="1466121"/>
            <a:ext cx="10740398" cy="5039170"/>
          </a:xfrm>
        </p:spPr>
        <p:txBody>
          <a:bodyPr numCol="1">
            <a:normAutofit/>
          </a:bodyPr>
          <a:lstStyle/>
          <a:p>
            <a:r>
              <a:rPr lang="nl-NL" sz="2666" b="1">
                <a:cs typeface="Calibri"/>
              </a:rPr>
              <a:t>Wat was er ook alweer aan de hand (rond groeiend jeugdzorggebruik)?</a:t>
            </a:r>
          </a:p>
          <a:p>
            <a:r>
              <a:rPr lang="nl-NL" sz="2666" b="1">
                <a:cs typeface="Calibri"/>
              </a:rPr>
              <a:t>Een reflectie op hoe politiek en beleid omgaat met jeugdbeleid (het historisch perspectief en een beschouwing over ideologische onderkoeling)</a:t>
            </a:r>
          </a:p>
          <a:p>
            <a:r>
              <a:rPr lang="nl-NL" sz="2666" b="1">
                <a:cs typeface="Calibri"/>
              </a:rPr>
              <a:t>De dominante patronen in het huidige overheidsbeleid (ook lokaal)</a:t>
            </a:r>
          </a:p>
          <a:p>
            <a:r>
              <a:rPr lang="nl-NL" sz="2666" b="1">
                <a:cs typeface="Calibri"/>
              </a:rPr>
              <a:t>Een ander perspectief: wat hebben kinderen nodig en wat vraagt dat van de politiek en beleid</a:t>
            </a:r>
          </a:p>
          <a:p>
            <a:r>
              <a:rPr lang="nl-NL" sz="2666" b="1">
                <a:cs typeface="Calibri"/>
              </a:rPr>
              <a:t>En hoe kan lokale pragmatiek daar dan aan bijdragen (zoals de drie voorbeelden vanavond)?</a:t>
            </a:r>
          </a:p>
          <a:p>
            <a:endParaRPr lang="nl-NL" sz="2666">
              <a:cs typeface="Calibri"/>
            </a:endParaRPr>
          </a:p>
        </p:txBody>
      </p:sp>
    </p:spTree>
    <p:extLst>
      <p:ext uri="{BB962C8B-B14F-4D97-AF65-F5344CB8AC3E}">
        <p14:creationId xmlns:p14="http://schemas.microsoft.com/office/powerpoint/2010/main" val="1715260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5A78D-A4DA-DEEF-70B1-98532A6B8573}"/>
              </a:ext>
            </a:extLst>
          </p:cNvPr>
          <p:cNvSpPr>
            <a:spLocks noGrp="1"/>
          </p:cNvSpPr>
          <p:nvPr>
            <p:ph type="title"/>
          </p:nvPr>
        </p:nvSpPr>
        <p:spPr>
          <a:xfrm>
            <a:off x="1839059" y="1358302"/>
            <a:ext cx="9590621" cy="1523530"/>
          </a:xfrm>
        </p:spPr>
        <p:txBody>
          <a:bodyPr>
            <a:normAutofit fontScale="90000"/>
          </a:bodyPr>
          <a:lstStyle/>
          <a:p>
            <a:r>
              <a:rPr lang="nl-NL"/>
              <a:t>De lokale politiek kan een begin maken.</a:t>
            </a:r>
            <a:br>
              <a:rPr lang="nl-NL"/>
            </a:br>
            <a:r>
              <a:rPr lang="nl-NL"/>
              <a:t>Meer zorg is niet de oplossing. Andere oplossingen vragen anders kijken. </a:t>
            </a:r>
          </a:p>
        </p:txBody>
      </p:sp>
      <p:sp>
        <p:nvSpPr>
          <p:cNvPr id="3" name="Tijdelijke aanduiding voor inhoud 2">
            <a:extLst>
              <a:ext uri="{FF2B5EF4-FFF2-40B4-BE49-F238E27FC236}">
                <a16:creationId xmlns:a16="http://schemas.microsoft.com/office/drawing/2014/main" id="{EE50D9BC-2242-95CC-29B0-AB6310B60A99}"/>
              </a:ext>
            </a:extLst>
          </p:cNvPr>
          <p:cNvSpPr>
            <a:spLocks noGrp="1"/>
          </p:cNvSpPr>
          <p:nvPr>
            <p:ph idx="1"/>
          </p:nvPr>
        </p:nvSpPr>
        <p:spPr>
          <a:xfrm>
            <a:off x="1749605" y="2731656"/>
            <a:ext cx="10138462" cy="3680729"/>
          </a:xfrm>
        </p:spPr>
        <p:txBody>
          <a:bodyPr numCol="1">
            <a:normAutofit/>
          </a:bodyPr>
          <a:lstStyle/>
          <a:p>
            <a:endParaRPr lang="nl-NL" sz="2666">
              <a:cs typeface="Calibri"/>
            </a:endParaRPr>
          </a:p>
          <a:p>
            <a:r>
              <a:rPr lang="nl-NL" sz="2666">
                <a:cs typeface="Calibri"/>
              </a:rPr>
              <a:t>Collectief perspectief vs individueel perspectief</a:t>
            </a:r>
          </a:p>
          <a:p>
            <a:r>
              <a:rPr lang="nl-NL" sz="2666">
                <a:cs typeface="Calibri"/>
              </a:rPr>
              <a:t>De relatie centraal vs zorg centraal </a:t>
            </a:r>
          </a:p>
          <a:p>
            <a:r>
              <a:rPr lang="nl-NL" sz="2666">
                <a:cs typeface="Calibri"/>
              </a:rPr>
              <a:t>Beschermende factoren vs risicofactoren </a:t>
            </a:r>
          </a:p>
          <a:p>
            <a:r>
              <a:rPr lang="nl-NL" sz="2666">
                <a:cs typeface="Calibri"/>
              </a:rPr>
              <a:t>Pedagogisch perspectief vs medisch perspectief</a:t>
            </a:r>
          </a:p>
          <a:p>
            <a:r>
              <a:rPr lang="nl-NL" sz="2666">
                <a:cs typeface="Calibri"/>
              </a:rPr>
              <a:t>Problemen oplossen of het leven dragelijk maken</a:t>
            </a:r>
          </a:p>
          <a:p>
            <a:endParaRPr lang="nl-NL" sz="2666">
              <a:cs typeface="Calibri"/>
            </a:endParaRPr>
          </a:p>
        </p:txBody>
      </p:sp>
    </p:spTree>
    <p:extLst>
      <p:ext uri="{BB962C8B-B14F-4D97-AF65-F5344CB8AC3E}">
        <p14:creationId xmlns:p14="http://schemas.microsoft.com/office/powerpoint/2010/main" val="1895258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C1E34-36ED-841E-9E77-CC1F317927C4}"/>
              </a:ext>
            </a:extLst>
          </p:cNvPr>
          <p:cNvSpPr>
            <a:spLocks noGrp="1"/>
          </p:cNvSpPr>
          <p:nvPr>
            <p:ph type="title"/>
          </p:nvPr>
        </p:nvSpPr>
        <p:spPr>
          <a:xfrm>
            <a:off x="2543444" y="405089"/>
            <a:ext cx="8418688" cy="696392"/>
          </a:xfrm>
        </p:spPr>
        <p:txBody>
          <a:bodyPr>
            <a:normAutofit fontScale="90000"/>
          </a:bodyPr>
          <a:lstStyle/>
          <a:p>
            <a:r>
              <a:rPr lang="nl-NL"/>
              <a:t>Kanteling van het verhaal: fundamenteel anders denken en doen in het hele stelsel</a:t>
            </a:r>
            <a:br>
              <a:rPr lang="nl-NL"/>
            </a:br>
            <a:endParaRPr lang="nl-NL"/>
          </a:p>
        </p:txBody>
      </p:sp>
      <p:pic>
        <p:nvPicPr>
          <p:cNvPr id="1026" name="Picture 2">
            <a:extLst>
              <a:ext uri="{FF2B5EF4-FFF2-40B4-BE49-F238E27FC236}">
                <a16:creationId xmlns:a16="http://schemas.microsoft.com/office/drawing/2014/main" id="{45964EA6-C324-7A27-02D6-46FB878118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30345" y="1621348"/>
            <a:ext cx="6124838" cy="497324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15FDE489-26C6-C61A-6794-944196057165}"/>
              </a:ext>
            </a:extLst>
          </p:cNvPr>
          <p:cNvPicPr>
            <a:picLocks noChangeAspect="1"/>
          </p:cNvPicPr>
          <p:nvPr/>
        </p:nvPicPr>
        <p:blipFill>
          <a:blip r:embed="rId4"/>
          <a:stretch>
            <a:fillRect/>
          </a:stretch>
        </p:blipFill>
        <p:spPr>
          <a:xfrm>
            <a:off x="192656" y="2655654"/>
            <a:ext cx="6011127" cy="4202347"/>
          </a:xfrm>
          <a:prstGeom prst="rect">
            <a:avLst/>
          </a:prstGeom>
        </p:spPr>
      </p:pic>
      <p:sp>
        <p:nvSpPr>
          <p:cNvPr id="6" name="Stroomdiagram: Samenvoegen 5">
            <a:extLst>
              <a:ext uri="{FF2B5EF4-FFF2-40B4-BE49-F238E27FC236}">
                <a16:creationId xmlns:a16="http://schemas.microsoft.com/office/drawing/2014/main" id="{18C9489B-2E6F-E2D5-DFF0-443E7B5F2C77}"/>
              </a:ext>
            </a:extLst>
          </p:cNvPr>
          <p:cNvSpPr/>
          <p:nvPr/>
        </p:nvSpPr>
        <p:spPr>
          <a:xfrm>
            <a:off x="8554845" y="5350672"/>
            <a:ext cx="1494384" cy="1008410"/>
          </a:xfrm>
          <a:prstGeom prst="flowChartMerg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402">
              <a:defRPr/>
            </a:pPr>
            <a:endParaRPr lang="nl-NL" sz="1066">
              <a:solidFill>
                <a:srgbClr val="FFFFFF"/>
              </a:solidFill>
              <a:latin typeface="Calibri" panose="020F0502020204030204"/>
            </a:endParaRPr>
          </a:p>
          <a:p>
            <a:pPr algn="ctr" defTabSz="609402">
              <a:defRPr/>
            </a:pPr>
            <a:endParaRPr lang="nl-NL" sz="1066">
              <a:solidFill>
                <a:srgbClr val="FFFFFF"/>
              </a:solidFill>
              <a:latin typeface="Calibri" panose="020F0502020204030204"/>
            </a:endParaRPr>
          </a:p>
          <a:p>
            <a:pPr algn="ctr" defTabSz="609402">
              <a:defRPr/>
            </a:pPr>
            <a:r>
              <a:rPr lang="nl-NL" sz="1066">
                <a:solidFill>
                  <a:srgbClr val="FFFFFF"/>
                </a:solidFill>
                <a:latin typeface="Calibri" panose="020F0502020204030204"/>
              </a:rPr>
              <a:t>Specialistische voorzie-ningen</a:t>
            </a:r>
          </a:p>
        </p:txBody>
      </p:sp>
    </p:spTree>
    <p:extLst>
      <p:ext uri="{BB962C8B-B14F-4D97-AF65-F5344CB8AC3E}">
        <p14:creationId xmlns:p14="http://schemas.microsoft.com/office/powerpoint/2010/main" val="34333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171F1-B7D5-3D2E-420F-FAACE07E3C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E9C05-B9AE-2420-FF6C-EDB88FA80736}"/>
              </a:ext>
            </a:extLst>
          </p:cNvPr>
          <p:cNvSpPr>
            <a:spLocks noGrp="1"/>
          </p:cNvSpPr>
          <p:nvPr>
            <p:ph idx="1"/>
          </p:nvPr>
        </p:nvSpPr>
        <p:spPr>
          <a:xfrm>
            <a:off x="2459596" y="717124"/>
            <a:ext cx="8257337" cy="3986379"/>
          </a:xfrm>
        </p:spPr>
        <p:txBody>
          <a:bodyPr>
            <a:normAutofit/>
          </a:bodyPr>
          <a:lstStyle/>
          <a:p>
            <a:pPr marL="0" indent="0">
              <a:buNone/>
            </a:pPr>
            <a:endParaRPr lang="nl-NL"/>
          </a:p>
          <a:p>
            <a:pPr marL="0" indent="0">
              <a:buNone/>
            </a:pPr>
            <a:endParaRPr lang="nl-NL"/>
          </a:p>
          <a:p>
            <a:pPr marL="0" indent="0">
              <a:buNone/>
            </a:pPr>
            <a:endParaRPr lang="nl-NL"/>
          </a:p>
          <a:p>
            <a:pPr marL="0" indent="0">
              <a:buNone/>
            </a:pPr>
            <a:endParaRPr lang="nl-NL"/>
          </a:p>
        </p:txBody>
      </p:sp>
      <p:pic>
        <p:nvPicPr>
          <p:cNvPr id="6" name="Afbeelding 5">
            <a:extLst>
              <a:ext uri="{FF2B5EF4-FFF2-40B4-BE49-F238E27FC236}">
                <a16:creationId xmlns:a16="http://schemas.microsoft.com/office/drawing/2014/main" id="{F5A65B31-8CF5-2E48-01FB-73B45D2A30B6}"/>
              </a:ext>
            </a:extLst>
          </p:cNvPr>
          <p:cNvPicPr>
            <a:picLocks noChangeAspect="1"/>
          </p:cNvPicPr>
          <p:nvPr/>
        </p:nvPicPr>
        <p:blipFill>
          <a:blip r:embed="rId3"/>
          <a:stretch>
            <a:fillRect/>
          </a:stretch>
        </p:blipFill>
        <p:spPr>
          <a:xfrm>
            <a:off x="2859680" y="589797"/>
            <a:ext cx="7928812" cy="3306427"/>
          </a:xfrm>
          <a:prstGeom prst="rect">
            <a:avLst/>
          </a:prstGeom>
        </p:spPr>
      </p:pic>
      <p:sp>
        <p:nvSpPr>
          <p:cNvPr id="8" name="Tekstvak 7">
            <a:extLst>
              <a:ext uri="{FF2B5EF4-FFF2-40B4-BE49-F238E27FC236}">
                <a16:creationId xmlns:a16="http://schemas.microsoft.com/office/drawing/2014/main" id="{12A5D6F1-15ED-972C-EEF5-A40DEB1B773C}"/>
              </a:ext>
            </a:extLst>
          </p:cNvPr>
          <p:cNvSpPr txBox="1"/>
          <p:nvPr/>
        </p:nvSpPr>
        <p:spPr>
          <a:xfrm>
            <a:off x="2859681" y="4040747"/>
            <a:ext cx="8728982" cy="2676758"/>
          </a:xfrm>
          <a:prstGeom prst="rect">
            <a:avLst/>
          </a:prstGeom>
          <a:noFill/>
        </p:spPr>
        <p:txBody>
          <a:bodyPr wrap="square">
            <a:spAutoFit/>
          </a:bodyPr>
          <a:lstStyle/>
          <a:p>
            <a:pPr defTabSz="609402" fontAlgn="base">
              <a:defRPr/>
            </a:pPr>
            <a:r>
              <a:rPr lang="nl-NL" sz="2399">
                <a:solidFill>
                  <a:srgbClr val="000000"/>
                </a:solidFill>
                <a:latin typeface="Calibri" panose="020F0502020204030204" pitchFamily="34" charset="0"/>
              </a:rPr>
              <a:t>… maar het geheel zie je niet als je alleen kijkt naar de delen zelf.</a:t>
            </a:r>
          </a:p>
          <a:p>
            <a:pPr defTabSz="609402" fontAlgn="base">
              <a:defRPr/>
            </a:pPr>
            <a:endParaRPr lang="nl-NL" sz="2399">
              <a:solidFill>
                <a:srgbClr val="000000"/>
              </a:solidFill>
              <a:latin typeface="Calibri" panose="020F0502020204030204" pitchFamily="34" charset="0"/>
            </a:endParaRPr>
          </a:p>
          <a:p>
            <a:pPr defTabSz="609402" fontAlgn="base">
              <a:defRPr/>
            </a:pPr>
            <a:r>
              <a:rPr lang="nl-NL" sz="2399">
                <a:solidFill>
                  <a:srgbClr val="000000"/>
                </a:solidFill>
                <a:latin typeface="Calibri" panose="020F0502020204030204" pitchFamily="34" charset="0"/>
              </a:rPr>
              <a:t>Wetten en regels sturen op de afzonderlijke delen. Verkokerd beleid ook. Dat is lastig. Integraal jeugdbeleid raakt iedereen die met gezinnen en hun leden bezig is. Van de hielprik, onderwijs tot beschermingsmaatregel. Is wat je gemeente doet in de wijk, aan de basis en wat de regio doet met jeugdhulp congruent? </a:t>
            </a:r>
          </a:p>
        </p:txBody>
      </p:sp>
    </p:spTree>
    <p:extLst>
      <p:ext uri="{BB962C8B-B14F-4D97-AF65-F5344CB8AC3E}">
        <p14:creationId xmlns:p14="http://schemas.microsoft.com/office/powerpoint/2010/main" val="1384177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9871-119F-8D40-B619-0EF53EC8A347}"/>
              </a:ext>
            </a:extLst>
          </p:cNvPr>
          <p:cNvSpPr>
            <a:spLocks noGrp="1"/>
          </p:cNvSpPr>
          <p:nvPr>
            <p:ph type="title"/>
          </p:nvPr>
        </p:nvSpPr>
        <p:spPr/>
        <p:txBody>
          <a:bodyPr>
            <a:normAutofit fontScale="90000"/>
          </a:bodyPr>
          <a:lstStyle/>
          <a:p>
            <a:r>
              <a:rPr lang="nl-NL"/>
              <a:t>Het lokale gesprek</a:t>
            </a:r>
            <a:br>
              <a:rPr lang="nl-NL"/>
            </a:br>
            <a:endParaRPr lang="en-NL"/>
          </a:p>
        </p:txBody>
      </p:sp>
      <p:sp>
        <p:nvSpPr>
          <p:cNvPr id="4" name="Footer Placeholder 3">
            <a:extLst>
              <a:ext uri="{FF2B5EF4-FFF2-40B4-BE49-F238E27FC236}">
                <a16:creationId xmlns:a16="http://schemas.microsoft.com/office/drawing/2014/main" id="{0269349E-B2E6-184F-8268-9E95717273CE}"/>
              </a:ext>
            </a:extLst>
          </p:cNvPr>
          <p:cNvSpPr>
            <a:spLocks noGrp="1"/>
          </p:cNvSpPr>
          <p:nvPr>
            <p:ph type="ftr" sz="quarter" idx="11"/>
          </p:nvPr>
        </p:nvSpPr>
        <p:spPr/>
        <p:txBody>
          <a:bodyPr/>
          <a:lstStyle/>
          <a:p>
            <a:pPr defTabSz="609402">
              <a:defRPr/>
            </a:pPr>
            <a:r>
              <a:rPr lang="nl-NL">
                <a:solidFill>
                  <a:srgbClr val="8D8683"/>
                </a:solidFill>
                <a:latin typeface="Calibri" panose="020F0502020204030204"/>
              </a:rPr>
              <a:t>xxxxxx</a:t>
            </a:r>
          </a:p>
        </p:txBody>
      </p:sp>
    </p:spTree>
    <p:extLst>
      <p:ext uri="{BB962C8B-B14F-4D97-AF65-F5344CB8AC3E}">
        <p14:creationId xmlns:p14="http://schemas.microsoft.com/office/powerpoint/2010/main" val="4216361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6A847-1AC9-F0DF-FDA6-0B5625CC29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68BA49-6AC4-75BD-A06E-6924A6E7DC53}"/>
              </a:ext>
            </a:extLst>
          </p:cNvPr>
          <p:cNvSpPr>
            <a:spLocks noGrp="1"/>
          </p:cNvSpPr>
          <p:nvPr>
            <p:ph type="title"/>
          </p:nvPr>
        </p:nvSpPr>
        <p:spPr>
          <a:xfrm>
            <a:off x="1842869" y="1167051"/>
            <a:ext cx="10208612" cy="696392"/>
          </a:xfrm>
        </p:spPr>
        <p:txBody>
          <a:bodyPr>
            <a:normAutofit/>
          </a:bodyPr>
          <a:lstStyle/>
          <a:p>
            <a:r>
              <a:rPr lang="nl-NL"/>
              <a:t>Reflectie op de rol van het lokale bestuur</a:t>
            </a:r>
          </a:p>
        </p:txBody>
      </p:sp>
      <p:sp>
        <p:nvSpPr>
          <p:cNvPr id="4" name="Tijdelijke aanduiding voor inhoud 3">
            <a:extLst>
              <a:ext uri="{FF2B5EF4-FFF2-40B4-BE49-F238E27FC236}">
                <a16:creationId xmlns:a16="http://schemas.microsoft.com/office/drawing/2014/main" id="{5D092BD3-8C4D-A7D4-4318-B30634976D63}"/>
              </a:ext>
            </a:extLst>
          </p:cNvPr>
          <p:cNvSpPr>
            <a:spLocks noGrp="1"/>
          </p:cNvSpPr>
          <p:nvPr>
            <p:ph idx="1"/>
          </p:nvPr>
        </p:nvSpPr>
        <p:spPr/>
        <p:txBody>
          <a:bodyPr>
            <a:normAutofit/>
          </a:bodyPr>
          <a:lstStyle/>
          <a:p>
            <a:r>
              <a:rPr lang="nl-NL"/>
              <a:t>Waar maak je als gemeente het echte verschil en wat mag best of kan misschien beter op een ander niveau geregeld?</a:t>
            </a:r>
          </a:p>
          <a:p>
            <a:endParaRPr lang="nl-NL"/>
          </a:p>
          <a:p>
            <a:r>
              <a:rPr lang="nl-NL"/>
              <a:t>Anders geformuleerd: welke keuzes zijn gerechtvaardigd vanuit de mogelijkheden en dilemma’s van de eigen inwoners en welke niet?</a:t>
            </a:r>
          </a:p>
          <a:p>
            <a:endParaRPr lang="nl-NL"/>
          </a:p>
          <a:p>
            <a:r>
              <a:rPr lang="nl-NL"/>
              <a:t>En wat is je politieke en beleidsmatige rol en wat die van de professionals en inwoners?</a:t>
            </a:r>
          </a:p>
          <a:p>
            <a:endParaRPr lang="nl-NL"/>
          </a:p>
        </p:txBody>
      </p:sp>
    </p:spTree>
    <p:extLst>
      <p:ext uri="{BB962C8B-B14F-4D97-AF65-F5344CB8AC3E}">
        <p14:creationId xmlns:p14="http://schemas.microsoft.com/office/powerpoint/2010/main" val="1516539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40E1E-47FA-B96D-08BB-FA5CEA441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42D97D-06C2-337F-2389-E2CE31519D19}"/>
              </a:ext>
            </a:extLst>
          </p:cNvPr>
          <p:cNvSpPr>
            <a:spLocks noGrp="1"/>
          </p:cNvSpPr>
          <p:nvPr>
            <p:ph type="title"/>
          </p:nvPr>
        </p:nvSpPr>
        <p:spPr>
          <a:xfrm>
            <a:off x="1842869" y="1167051"/>
            <a:ext cx="10208612" cy="696392"/>
          </a:xfrm>
        </p:spPr>
        <p:txBody>
          <a:bodyPr>
            <a:normAutofit/>
          </a:bodyPr>
          <a:lstStyle/>
          <a:p>
            <a:r>
              <a:rPr lang="nl-NL"/>
              <a:t>Helpt de landelijke beleidsagenda?</a:t>
            </a:r>
          </a:p>
        </p:txBody>
      </p:sp>
      <p:sp>
        <p:nvSpPr>
          <p:cNvPr id="4" name="Tijdelijke aanduiding voor inhoud 3">
            <a:extLst>
              <a:ext uri="{FF2B5EF4-FFF2-40B4-BE49-F238E27FC236}">
                <a16:creationId xmlns:a16="http://schemas.microsoft.com/office/drawing/2014/main" id="{6092C83E-7976-6905-558C-5CCE9C349E87}"/>
              </a:ext>
            </a:extLst>
          </p:cNvPr>
          <p:cNvSpPr>
            <a:spLocks noGrp="1"/>
          </p:cNvSpPr>
          <p:nvPr>
            <p:ph idx="1"/>
          </p:nvPr>
        </p:nvSpPr>
        <p:spPr/>
        <p:txBody>
          <a:bodyPr>
            <a:normAutofit/>
          </a:bodyPr>
          <a:lstStyle/>
          <a:p>
            <a:r>
              <a:rPr lang="nl-NL"/>
              <a:t>Het pad van eigen kracht, samen opvoeden in je omgeving naar een vraag op (specialistische hulp) of overheidsinterventie is fluïde en vraagt idealiter een adaptief, holistisch werkend stelsel</a:t>
            </a:r>
          </a:p>
          <a:p>
            <a:endParaRPr lang="nl-NL"/>
          </a:p>
          <a:p>
            <a:r>
              <a:rPr lang="nl-NL"/>
              <a:t>Maatregelen in de Hervormingsagenda en Toekomstscenario kunnen voor je werken maar net zo goed tegengesteld </a:t>
            </a:r>
          </a:p>
          <a:p>
            <a:pPr marL="0" indent="0">
              <a:buNone/>
            </a:pPr>
            <a:endParaRPr lang="nl-NL"/>
          </a:p>
          <a:p>
            <a:endParaRPr lang="nl-NL"/>
          </a:p>
        </p:txBody>
      </p:sp>
    </p:spTree>
    <p:extLst>
      <p:ext uri="{BB962C8B-B14F-4D97-AF65-F5344CB8AC3E}">
        <p14:creationId xmlns:p14="http://schemas.microsoft.com/office/powerpoint/2010/main" val="1374910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EE3B24F2-D460-3C35-0FCA-A13D351AA8A9}"/>
              </a:ext>
            </a:extLst>
          </p:cNvPr>
          <p:cNvSpPr/>
          <p:nvPr/>
        </p:nvSpPr>
        <p:spPr>
          <a:xfrm>
            <a:off x="3273460" y="1844442"/>
            <a:ext cx="7661178" cy="4574247"/>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402">
              <a:defRPr/>
            </a:pPr>
            <a:r>
              <a:rPr lang="nl-NL" sz="2133">
                <a:solidFill>
                  <a:srgbClr val="072C54"/>
                </a:solidFill>
                <a:latin typeface="Calibri" panose="020F0502020204030204"/>
              </a:rPr>
              <a:t>regionale of lokale zorgnetwerken</a:t>
            </a:r>
          </a:p>
          <a:p>
            <a:pPr algn="ctr" defTabSz="609402">
              <a:defRPr/>
            </a:pPr>
            <a:endParaRPr lang="nl-NL" sz="2399">
              <a:solidFill>
                <a:srgbClr val="072C54"/>
              </a:solidFill>
              <a:latin typeface="Calibri" panose="020F0502020204030204"/>
            </a:endParaRPr>
          </a:p>
          <a:p>
            <a:pPr algn="ctr" defTabSz="609402">
              <a:defRPr/>
            </a:pPr>
            <a:endParaRPr lang="nl-NL" sz="2399">
              <a:solidFill>
                <a:srgbClr val="072C54"/>
              </a:solidFill>
              <a:latin typeface="Calibri" panose="020F0502020204030204"/>
            </a:endParaRPr>
          </a:p>
          <a:p>
            <a:pPr algn="ctr" defTabSz="609402">
              <a:defRPr/>
            </a:pPr>
            <a:endParaRPr lang="nl-NL" sz="2399">
              <a:solidFill>
                <a:srgbClr val="072C54"/>
              </a:solidFill>
              <a:latin typeface="Calibri" panose="020F0502020204030204"/>
            </a:endParaRPr>
          </a:p>
          <a:p>
            <a:pPr algn="ctr" defTabSz="609402">
              <a:defRPr/>
            </a:pPr>
            <a:endParaRPr lang="nl-NL" sz="2399">
              <a:solidFill>
                <a:srgbClr val="072C54"/>
              </a:solidFill>
              <a:latin typeface="Calibri" panose="020F0502020204030204"/>
            </a:endParaRPr>
          </a:p>
          <a:p>
            <a:pPr algn="ctr" defTabSz="609402">
              <a:defRPr/>
            </a:pPr>
            <a:endParaRPr lang="nl-NL" sz="2133">
              <a:solidFill>
                <a:srgbClr val="072C54"/>
              </a:solidFill>
              <a:latin typeface="Calibri" panose="020F0502020204030204"/>
            </a:endParaRPr>
          </a:p>
          <a:p>
            <a:pPr algn="ctr" defTabSz="609402">
              <a:defRPr/>
            </a:pPr>
            <a:endParaRPr lang="nl-NL" sz="2133">
              <a:solidFill>
                <a:srgbClr val="072C54"/>
              </a:solidFill>
              <a:latin typeface="Calibri" panose="020F0502020204030204"/>
            </a:endParaRPr>
          </a:p>
          <a:p>
            <a:pPr algn="ctr" defTabSz="609402">
              <a:defRPr/>
            </a:pPr>
            <a:endParaRPr lang="nl-NL" sz="2133">
              <a:solidFill>
                <a:srgbClr val="072C54"/>
              </a:solidFill>
              <a:latin typeface="Calibri" panose="020F0502020204030204"/>
            </a:endParaRPr>
          </a:p>
          <a:p>
            <a:pPr algn="ctr" defTabSz="609402">
              <a:defRPr/>
            </a:pPr>
            <a:r>
              <a:rPr lang="nl-NL" sz="2133">
                <a:solidFill>
                  <a:srgbClr val="072C54"/>
                </a:solidFill>
                <a:latin typeface="Calibri" panose="020F0502020204030204"/>
              </a:rPr>
              <a:t>en kleinschalige (woon)voorzieningen </a:t>
            </a:r>
            <a:endParaRPr lang="nl-NL" sz="2133">
              <a:solidFill>
                <a:srgbClr val="FFFFFF"/>
              </a:solidFill>
              <a:latin typeface="Calibri" panose="020F0502020204030204"/>
            </a:endParaRPr>
          </a:p>
        </p:txBody>
      </p:sp>
      <p:sp>
        <p:nvSpPr>
          <p:cNvPr id="4" name="Ovaal 3">
            <a:extLst>
              <a:ext uri="{FF2B5EF4-FFF2-40B4-BE49-F238E27FC236}">
                <a16:creationId xmlns:a16="http://schemas.microsoft.com/office/drawing/2014/main" id="{42CE8271-EC20-463E-6B6A-0B7BD510AA3B}"/>
              </a:ext>
            </a:extLst>
          </p:cNvPr>
          <p:cNvSpPr/>
          <p:nvPr/>
        </p:nvSpPr>
        <p:spPr>
          <a:xfrm>
            <a:off x="3456734" y="3367798"/>
            <a:ext cx="3115792" cy="1820258"/>
          </a:xfrm>
          <a:prstGeom prst="ellips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402">
              <a:defRPr/>
            </a:pPr>
            <a:r>
              <a:rPr lang="nl-NL" sz="2399">
                <a:solidFill>
                  <a:srgbClr val="072C54"/>
                </a:solidFill>
                <a:latin typeface="Calibri" panose="020F0502020204030204"/>
              </a:rPr>
              <a:t>Wijk/gemeente met basis- voorzieningen en 1</a:t>
            </a:r>
            <a:r>
              <a:rPr lang="nl-NL" sz="2399" baseline="30000">
                <a:solidFill>
                  <a:srgbClr val="072C54"/>
                </a:solidFill>
                <a:latin typeface="Calibri" panose="020F0502020204030204"/>
              </a:rPr>
              <a:t>e</a:t>
            </a:r>
            <a:r>
              <a:rPr lang="nl-NL" sz="2399">
                <a:solidFill>
                  <a:srgbClr val="072C54"/>
                </a:solidFill>
                <a:latin typeface="Calibri" panose="020F0502020204030204"/>
              </a:rPr>
              <a:t> lijn</a:t>
            </a:r>
            <a:endParaRPr lang="nl-NL" sz="2399">
              <a:solidFill>
                <a:srgbClr val="FFFFFF"/>
              </a:solidFill>
              <a:latin typeface="Calibri" panose="020F0502020204030204"/>
            </a:endParaRPr>
          </a:p>
        </p:txBody>
      </p:sp>
      <p:sp>
        <p:nvSpPr>
          <p:cNvPr id="2" name="Title 1">
            <a:extLst>
              <a:ext uri="{FF2B5EF4-FFF2-40B4-BE49-F238E27FC236}">
                <a16:creationId xmlns:a16="http://schemas.microsoft.com/office/drawing/2014/main" id="{F58DCE7E-595E-3C42-A817-1025B8E19490}"/>
              </a:ext>
            </a:extLst>
          </p:cNvPr>
          <p:cNvSpPr>
            <a:spLocks noGrp="1"/>
          </p:cNvSpPr>
          <p:nvPr>
            <p:ph type="title"/>
          </p:nvPr>
        </p:nvSpPr>
        <p:spPr>
          <a:xfrm>
            <a:off x="1445225" y="1119823"/>
            <a:ext cx="10208612" cy="696392"/>
          </a:xfrm>
        </p:spPr>
        <p:txBody>
          <a:bodyPr>
            <a:normAutofit/>
          </a:bodyPr>
          <a:lstStyle/>
          <a:p>
            <a:r>
              <a:rPr lang="nl-NL" sz="3599"/>
              <a:t>Blik op jeugd(zorg)landschap in de toekomst</a:t>
            </a:r>
          </a:p>
        </p:txBody>
      </p:sp>
      <p:sp>
        <p:nvSpPr>
          <p:cNvPr id="8" name="Ovaal 7">
            <a:extLst>
              <a:ext uri="{FF2B5EF4-FFF2-40B4-BE49-F238E27FC236}">
                <a16:creationId xmlns:a16="http://schemas.microsoft.com/office/drawing/2014/main" id="{F1D770C7-C3CC-D7E0-4980-35B079098A61}"/>
              </a:ext>
            </a:extLst>
          </p:cNvPr>
          <p:cNvSpPr/>
          <p:nvPr/>
        </p:nvSpPr>
        <p:spPr>
          <a:xfrm>
            <a:off x="1978837" y="1817034"/>
            <a:ext cx="2176566" cy="182025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402">
              <a:defRPr/>
            </a:pPr>
            <a:r>
              <a:rPr lang="nl-NL" sz="1599">
                <a:solidFill>
                  <a:srgbClr val="072C54"/>
                </a:solidFill>
                <a:latin typeface="Calibri" panose="020F0502020204030204"/>
              </a:rPr>
              <a:t>bovenregionale of landelijke voorzieningen</a:t>
            </a:r>
            <a:endParaRPr lang="nl-NL" sz="1599">
              <a:solidFill>
                <a:srgbClr val="FFFFFF"/>
              </a:solidFill>
              <a:latin typeface="Calibri" panose="020F0502020204030204"/>
            </a:endParaRPr>
          </a:p>
        </p:txBody>
      </p:sp>
      <p:sp>
        <p:nvSpPr>
          <p:cNvPr id="10" name="Ovaal 9">
            <a:extLst>
              <a:ext uri="{FF2B5EF4-FFF2-40B4-BE49-F238E27FC236}">
                <a16:creationId xmlns:a16="http://schemas.microsoft.com/office/drawing/2014/main" id="{B1CF3CEF-687F-C55A-9700-1574864151AA}"/>
              </a:ext>
            </a:extLst>
          </p:cNvPr>
          <p:cNvSpPr/>
          <p:nvPr/>
        </p:nvSpPr>
        <p:spPr>
          <a:xfrm>
            <a:off x="1820545" y="4756987"/>
            <a:ext cx="2176566" cy="182025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402">
              <a:defRPr/>
            </a:pPr>
            <a:r>
              <a:rPr lang="nl-NL" sz="1599">
                <a:solidFill>
                  <a:srgbClr val="072C54"/>
                </a:solidFill>
                <a:latin typeface="Calibri" panose="020F0502020204030204"/>
              </a:rPr>
              <a:t>bovenregionale of landelijke voorzieningen</a:t>
            </a:r>
            <a:endParaRPr lang="nl-NL" sz="1599">
              <a:solidFill>
                <a:srgbClr val="FFFFFF"/>
              </a:solidFill>
              <a:latin typeface="Calibri" panose="020F0502020204030204"/>
            </a:endParaRPr>
          </a:p>
        </p:txBody>
      </p:sp>
      <p:sp>
        <p:nvSpPr>
          <p:cNvPr id="11" name="Ovaal 10">
            <a:extLst>
              <a:ext uri="{FF2B5EF4-FFF2-40B4-BE49-F238E27FC236}">
                <a16:creationId xmlns:a16="http://schemas.microsoft.com/office/drawing/2014/main" id="{5446C298-8BF8-EE6A-279A-5E5CD8E55CA1}"/>
              </a:ext>
            </a:extLst>
          </p:cNvPr>
          <p:cNvSpPr/>
          <p:nvPr/>
        </p:nvSpPr>
        <p:spPr>
          <a:xfrm>
            <a:off x="9914213" y="4795994"/>
            <a:ext cx="2176566" cy="182025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402">
              <a:defRPr/>
            </a:pPr>
            <a:r>
              <a:rPr lang="nl-NL" sz="1599">
                <a:solidFill>
                  <a:srgbClr val="072C54"/>
                </a:solidFill>
                <a:latin typeface="Calibri" panose="020F0502020204030204"/>
              </a:rPr>
              <a:t>bovenregionale of landelijke voorzieningen</a:t>
            </a:r>
            <a:endParaRPr lang="nl-NL" sz="1599">
              <a:solidFill>
                <a:srgbClr val="FFFFFF"/>
              </a:solidFill>
              <a:latin typeface="Calibri" panose="020F0502020204030204"/>
            </a:endParaRPr>
          </a:p>
        </p:txBody>
      </p:sp>
      <p:sp>
        <p:nvSpPr>
          <p:cNvPr id="12" name="Ovaal 11">
            <a:extLst>
              <a:ext uri="{FF2B5EF4-FFF2-40B4-BE49-F238E27FC236}">
                <a16:creationId xmlns:a16="http://schemas.microsoft.com/office/drawing/2014/main" id="{85BE5DED-4413-1658-4E2D-D757EC9B7FE4}"/>
              </a:ext>
            </a:extLst>
          </p:cNvPr>
          <p:cNvSpPr/>
          <p:nvPr/>
        </p:nvSpPr>
        <p:spPr>
          <a:xfrm>
            <a:off x="9986079" y="1570262"/>
            <a:ext cx="2176566" cy="182025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402">
              <a:defRPr/>
            </a:pPr>
            <a:r>
              <a:rPr lang="nl-NL" sz="1599">
                <a:solidFill>
                  <a:srgbClr val="072C54"/>
                </a:solidFill>
                <a:latin typeface="Calibri" panose="020F0502020204030204"/>
              </a:rPr>
              <a:t>bovenregionale of landelijke voorzieningen</a:t>
            </a:r>
            <a:endParaRPr lang="nl-NL" sz="1599">
              <a:solidFill>
                <a:srgbClr val="FFFFFF"/>
              </a:solidFill>
              <a:latin typeface="Calibri" panose="020F0502020204030204"/>
            </a:endParaRPr>
          </a:p>
        </p:txBody>
      </p:sp>
      <p:pic>
        <p:nvPicPr>
          <p:cNvPr id="3" name="Afbeelding 2">
            <a:extLst>
              <a:ext uri="{FF2B5EF4-FFF2-40B4-BE49-F238E27FC236}">
                <a16:creationId xmlns:a16="http://schemas.microsoft.com/office/drawing/2014/main" id="{89A72B90-F8EA-A9CC-F16F-0B6CA7FEFACB}"/>
              </a:ext>
            </a:extLst>
          </p:cNvPr>
          <p:cNvPicPr>
            <a:picLocks noChangeAspect="1"/>
          </p:cNvPicPr>
          <p:nvPr/>
        </p:nvPicPr>
        <p:blipFill>
          <a:blip r:embed="rId3"/>
          <a:stretch>
            <a:fillRect/>
          </a:stretch>
        </p:blipFill>
        <p:spPr>
          <a:xfrm>
            <a:off x="5262638" y="3209242"/>
            <a:ext cx="3128585" cy="1844647"/>
          </a:xfrm>
          <a:prstGeom prst="rect">
            <a:avLst/>
          </a:prstGeom>
        </p:spPr>
      </p:pic>
      <p:pic>
        <p:nvPicPr>
          <p:cNvPr id="9" name="Afbeelding 8">
            <a:extLst>
              <a:ext uri="{FF2B5EF4-FFF2-40B4-BE49-F238E27FC236}">
                <a16:creationId xmlns:a16="http://schemas.microsoft.com/office/drawing/2014/main" id="{4D1E9AE4-5B1C-E8DC-89A1-26C0D75E3150}"/>
              </a:ext>
            </a:extLst>
          </p:cNvPr>
          <p:cNvPicPr>
            <a:picLocks noChangeAspect="1"/>
          </p:cNvPicPr>
          <p:nvPr/>
        </p:nvPicPr>
        <p:blipFill>
          <a:blip r:embed="rId3"/>
          <a:stretch>
            <a:fillRect/>
          </a:stretch>
        </p:blipFill>
        <p:spPr>
          <a:xfrm>
            <a:off x="7372068" y="3148906"/>
            <a:ext cx="3128585" cy="1844647"/>
          </a:xfrm>
          <a:prstGeom prst="rect">
            <a:avLst/>
          </a:prstGeom>
        </p:spPr>
      </p:pic>
    </p:spTree>
    <p:extLst>
      <p:ext uri="{BB962C8B-B14F-4D97-AF65-F5344CB8AC3E}">
        <p14:creationId xmlns:p14="http://schemas.microsoft.com/office/powerpoint/2010/main" val="1691132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6F257-E77C-75D1-A9B2-E64A9EBF2F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D7A501-677C-B6E3-6CC8-8A63AA801917}"/>
              </a:ext>
            </a:extLst>
          </p:cNvPr>
          <p:cNvSpPr>
            <a:spLocks noGrp="1"/>
          </p:cNvSpPr>
          <p:nvPr>
            <p:ph type="title"/>
          </p:nvPr>
        </p:nvSpPr>
        <p:spPr>
          <a:xfrm>
            <a:off x="2652385" y="818855"/>
            <a:ext cx="10208612" cy="696392"/>
          </a:xfrm>
        </p:spPr>
        <p:txBody>
          <a:bodyPr>
            <a:normAutofit/>
          </a:bodyPr>
          <a:lstStyle/>
          <a:p>
            <a:r>
              <a:rPr lang="nl-NL"/>
              <a:t>Lokale pragmatiek </a:t>
            </a:r>
          </a:p>
        </p:txBody>
      </p:sp>
      <p:sp>
        <p:nvSpPr>
          <p:cNvPr id="4" name="Tijdelijke aanduiding voor inhoud 3">
            <a:extLst>
              <a:ext uri="{FF2B5EF4-FFF2-40B4-BE49-F238E27FC236}">
                <a16:creationId xmlns:a16="http://schemas.microsoft.com/office/drawing/2014/main" id="{BF05ABD2-5C98-9C4C-8545-10D540D7493D}"/>
              </a:ext>
            </a:extLst>
          </p:cNvPr>
          <p:cNvSpPr>
            <a:spLocks noGrp="1"/>
          </p:cNvSpPr>
          <p:nvPr>
            <p:ph idx="1"/>
          </p:nvPr>
        </p:nvSpPr>
        <p:spPr/>
        <p:txBody>
          <a:bodyPr>
            <a:normAutofit/>
          </a:bodyPr>
          <a:lstStyle/>
          <a:p>
            <a:r>
              <a:rPr lang="nl-NL"/>
              <a:t>Wat vindt je goed gaan binnen je gemeente, wat kan beter en waar kun je waardevolle inspiratie vandaan halen?</a:t>
            </a:r>
          </a:p>
          <a:p>
            <a:endParaRPr lang="nl-NL"/>
          </a:p>
          <a:p>
            <a:r>
              <a:rPr lang="nl-NL"/>
              <a:t>Waar ga je vooral in je eigen gemeenschap, dorp of wijken aan de slag met partners?</a:t>
            </a:r>
          </a:p>
          <a:p>
            <a:endParaRPr lang="nl-NL"/>
          </a:p>
          <a:p>
            <a:r>
              <a:rPr lang="nl-NL"/>
              <a:t>Waar zitten je eigen schotten waar de mensen in de wijken last van hebben?</a:t>
            </a:r>
          </a:p>
          <a:p>
            <a:endParaRPr lang="nl-NL"/>
          </a:p>
          <a:p>
            <a:endParaRPr lang="nl-NL"/>
          </a:p>
        </p:txBody>
      </p:sp>
    </p:spTree>
    <p:extLst>
      <p:ext uri="{BB962C8B-B14F-4D97-AF65-F5344CB8AC3E}">
        <p14:creationId xmlns:p14="http://schemas.microsoft.com/office/powerpoint/2010/main" val="3027448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2983-D4B7-D923-7AC6-E480104653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950475-0CF2-0B48-63DA-188A9ABACCC3}"/>
              </a:ext>
            </a:extLst>
          </p:cNvPr>
          <p:cNvSpPr>
            <a:spLocks noGrp="1"/>
          </p:cNvSpPr>
          <p:nvPr>
            <p:ph type="title"/>
          </p:nvPr>
        </p:nvSpPr>
        <p:spPr>
          <a:xfrm>
            <a:off x="2179409" y="1028056"/>
            <a:ext cx="10208612" cy="696392"/>
          </a:xfrm>
        </p:spPr>
        <p:txBody>
          <a:bodyPr>
            <a:normAutofit fontScale="90000"/>
          </a:bodyPr>
          <a:lstStyle/>
          <a:p>
            <a:r>
              <a:rPr lang="nl-NL"/>
              <a:t>Waak voor rationele ambitie van integraal werken</a:t>
            </a:r>
          </a:p>
        </p:txBody>
      </p:sp>
      <p:sp>
        <p:nvSpPr>
          <p:cNvPr id="4" name="Tijdelijke aanduiding voor inhoud 3">
            <a:extLst>
              <a:ext uri="{FF2B5EF4-FFF2-40B4-BE49-F238E27FC236}">
                <a16:creationId xmlns:a16="http://schemas.microsoft.com/office/drawing/2014/main" id="{F12D1E6D-D295-8B37-65FC-2D0C58EFDF68}"/>
              </a:ext>
            </a:extLst>
          </p:cNvPr>
          <p:cNvSpPr>
            <a:spLocks noGrp="1"/>
          </p:cNvSpPr>
          <p:nvPr>
            <p:ph idx="1"/>
          </p:nvPr>
        </p:nvSpPr>
        <p:spPr/>
        <p:txBody>
          <a:bodyPr>
            <a:normAutofit/>
          </a:bodyPr>
          <a:lstStyle/>
          <a:p>
            <a:r>
              <a:rPr lang="nl-NL"/>
              <a:t>Breed kijken, oog voor context en omgeving is nodig</a:t>
            </a:r>
          </a:p>
          <a:p>
            <a:endParaRPr lang="nl-NL"/>
          </a:p>
          <a:p>
            <a:r>
              <a:rPr lang="nl-NL"/>
              <a:t>Maar integraal werken als beleidsambitie heeft risico van instrumenteel systeemdenken. Niet alles kan en hoeft in 1 keer</a:t>
            </a:r>
          </a:p>
          <a:p>
            <a:endParaRPr lang="nl-NL"/>
          </a:p>
          <a:p>
            <a:r>
              <a:rPr lang="nl-NL"/>
              <a:t>Het concept van niet uitvoerende regisseurs blijkt niet effectief (en dé regisseur is er misschien ook niet)</a:t>
            </a:r>
          </a:p>
          <a:p>
            <a:endParaRPr lang="nl-NL"/>
          </a:p>
          <a:p>
            <a:endParaRPr lang="nl-NL"/>
          </a:p>
        </p:txBody>
      </p:sp>
    </p:spTree>
    <p:extLst>
      <p:ext uri="{BB962C8B-B14F-4D97-AF65-F5344CB8AC3E}">
        <p14:creationId xmlns:p14="http://schemas.microsoft.com/office/powerpoint/2010/main" val="2911613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FC1F9-B5DB-65E4-D4B7-F76B2BA88D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AA4799-2076-D5DA-C5B6-1D07BBC86CE6}"/>
              </a:ext>
            </a:extLst>
          </p:cNvPr>
          <p:cNvSpPr>
            <a:spLocks noGrp="1"/>
          </p:cNvSpPr>
          <p:nvPr>
            <p:ph type="title"/>
          </p:nvPr>
        </p:nvSpPr>
        <p:spPr>
          <a:xfrm>
            <a:off x="2652385" y="818855"/>
            <a:ext cx="10208612" cy="696392"/>
          </a:xfrm>
        </p:spPr>
        <p:txBody>
          <a:bodyPr>
            <a:normAutofit/>
          </a:bodyPr>
          <a:lstStyle/>
          <a:p>
            <a:r>
              <a:rPr lang="nl-NL"/>
              <a:t>Het lokale gesprek over waarden</a:t>
            </a:r>
          </a:p>
        </p:txBody>
      </p:sp>
      <p:sp>
        <p:nvSpPr>
          <p:cNvPr id="4" name="Tijdelijke aanduiding voor inhoud 3">
            <a:extLst>
              <a:ext uri="{FF2B5EF4-FFF2-40B4-BE49-F238E27FC236}">
                <a16:creationId xmlns:a16="http://schemas.microsoft.com/office/drawing/2014/main" id="{C1E6F7D4-5F47-71F2-D337-6FB7238D8CD9}"/>
              </a:ext>
            </a:extLst>
          </p:cNvPr>
          <p:cNvSpPr>
            <a:spLocks noGrp="1"/>
          </p:cNvSpPr>
          <p:nvPr>
            <p:ph idx="1"/>
          </p:nvPr>
        </p:nvSpPr>
        <p:spPr>
          <a:xfrm>
            <a:off x="1363363" y="1879778"/>
            <a:ext cx="10208612" cy="3942133"/>
          </a:xfrm>
        </p:spPr>
        <p:txBody>
          <a:bodyPr>
            <a:normAutofit/>
          </a:bodyPr>
          <a:lstStyle/>
          <a:p>
            <a:pPr marL="0" indent="0">
              <a:buNone/>
            </a:pPr>
            <a:r>
              <a:rPr lang="nl-NL"/>
              <a:t>Zie je voor de lokale politiek een rol om het gesprek te entameren over waarden en verwachtingen rond opvoeden en opgroeien, met ouders, jongeren, informele ondersteuners, professionals?</a:t>
            </a:r>
          </a:p>
          <a:p>
            <a:endParaRPr lang="nl-NL"/>
          </a:p>
          <a:p>
            <a:endParaRPr lang="nl-NL"/>
          </a:p>
        </p:txBody>
      </p:sp>
      <p:pic>
        <p:nvPicPr>
          <p:cNvPr id="5" name="Afbeelding 4">
            <a:extLst>
              <a:ext uri="{FF2B5EF4-FFF2-40B4-BE49-F238E27FC236}">
                <a16:creationId xmlns:a16="http://schemas.microsoft.com/office/drawing/2014/main" id="{BAFDE1CC-43E1-82DD-9851-F1B072088997}"/>
              </a:ext>
            </a:extLst>
          </p:cNvPr>
          <p:cNvPicPr>
            <a:picLocks noChangeAspect="1"/>
          </p:cNvPicPr>
          <p:nvPr/>
        </p:nvPicPr>
        <p:blipFill>
          <a:blip r:embed="rId3"/>
          <a:stretch>
            <a:fillRect/>
          </a:stretch>
        </p:blipFill>
        <p:spPr>
          <a:xfrm rot="21237705">
            <a:off x="1328038" y="4302296"/>
            <a:ext cx="10220494" cy="984788"/>
          </a:xfrm>
          <a:prstGeom prst="rect">
            <a:avLst/>
          </a:prstGeom>
        </p:spPr>
      </p:pic>
    </p:spTree>
    <p:extLst>
      <p:ext uri="{BB962C8B-B14F-4D97-AF65-F5344CB8AC3E}">
        <p14:creationId xmlns:p14="http://schemas.microsoft.com/office/powerpoint/2010/main" val="174264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9871-119F-8D40-B619-0EF53EC8A347}"/>
              </a:ext>
            </a:extLst>
          </p:cNvPr>
          <p:cNvSpPr>
            <a:spLocks noGrp="1"/>
          </p:cNvSpPr>
          <p:nvPr>
            <p:ph type="title"/>
          </p:nvPr>
        </p:nvSpPr>
        <p:spPr/>
        <p:txBody>
          <a:bodyPr>
            <a:normAutofit fontScale="90000"/>
          </a:bodyPr>
          <a:lstStyle/>
          <a:p>
            <a:r>
              <a:rPr lang="nl-NL"/>
              <a:t>UITZOOMEN: DE MAATSCHAPPELIJKE CONTEXT</a:t>
            </a:r>
            <a:br>
              <a:rPr lang="nl-NL"/>
            </a:br>
            <a:br>
              <a:rPr lang="nl-NL"/>
            </a:br>
            <a:r>
              <a:rPr lang="nl-NL"/>
              <a:t>Analyses en duidingen van groeiend jeugdzorggebruik en hoe beleid wel/niet helpend is</a:t>
            </a:r>
            <a:endParaRPr lang="en-NL"/>
          </a:p>
        </p:txBody>
      </p:sp>
      <p:sp>
        <p:nvSpPr>
          <p:cNvPr id="4" name="Footer Placeholder 3">
            <a:extLst>
              <a:ext uri="{FF2B5EF4-FFF2-40B4-BE49-F238E27FC236}">
                <a16:creationId xmlns:a16="http://schemas.microsoft.com/office/drawing/2014/main" id="{0269349E-B2E6-184F-8268-9E95717273CE}"/>
              </a:ext>
            </a:extLst>
          </p:cNvPr>
          <p:cNvSpPr>
            <a:spLocks noGrp="1"/>
          </p:cNvSpPr>
          <p:nvPr>
            <p:ph type="ftr" sz="quarter" idx="11"/>
          </p:nvPr>
        </p:nvSpPr>
        <p:spPr/>
        <p:txBody>
          <a:bodyPr/>
          <a:lstStyle/>
          <a:p>
            <a:pPr defTabSz="609402">
              <a:defRPr/>
            </a:pPr>
            <a:r>
              <a:rPr lang="nl-NL">
                <a:solidFill>
                  <a:srgbClr val="8D8683"/>
                </a:solidFill>
                <a:latin typeface="Calibri" panose="020F0502020204030204"/>
              </a:rPr>
              <a:t>xxxxxx</a:t>
            </a:r>
          </a:p>
        </p:txBody>
      </p:sp>
    </p:spTree>
    <p:extLst>
      <p:ext uri="{BB962C8B-B14F-4D97-AF65-F5344CB8AC3E}">
        <p14:creationId xmlns:p14="http://schemas.microsoft.com/office/powerpoint/2010/main" val="2517191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6478E-0F5F-BC33-47A8-516066CAD8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BCBFAE-E063-0C4B-F087-A16B382FCB76}"/>
              </a:ext>
            </a:extLst>
          </p:cNvPr>
          <p:cNvSpPr>
            <a:spLocks noGrp="1"/>
          </p:cNvSpPr>
          <p:nvPr>
            <p:ph type="title"/>
          </p:nvPr>
        </p:nvSpPr>
        <p:spPr>
          <a:xfrm>
            <a:off x="2652385" y="818855"/>
            <a:ext cx="10208612" cy="696392"/>
          </a:xfrm>
        </p:spPr>
        <p:txBody>
          <a:bodyPr>
            <a:normAutofit/>
          </a:bodyPr>
          <a:lstStyle/>
          <a:p>
            <a:r>
              <a:rPr lang="nl-NL"/>
              <a:t>Reflectie op de praktijkvoorbeelden</a:t>
            </a:r>
          </a:p>
        </p:txBody>
      </p:sp>
      <p:sp>
        <p:nvSpPr>
          <p:cNvPr id="4" name="Tijdelijke aanduiding voor inhoud 3">
            <a:extLst>
              <a:ext uri="{FF2B5EF4-FFF2-40B4-BE49-F238E27FC236}">
                <a16:creationId xmlns:a16="http://schemas.microsoft.com/office/drawing/2014/main" id="{B4BF0F04-3322-97B2-A55F-AF8D9393A896}"/>
              </a:ext>
            </a:extLst>
          </p:cNvPr>
          <p:cNvSpPr>
            <a:spLocks noGrp="1"/>
          </p:cNvSpPr>
          <p:nvPr>
            <p:ph idx="1"/>
          </p:nvPr>
        </p:nvSpPr>
        <p:spPr/>
        <p:txBody>
          <a:bodyPr>
            <a:normAutofit/>
          </a:bodyPr>
          <a:lstStyle/>
          <a:p>
            <a:r>
              <a:rPr lang="nl-NL"/>
              <a:t>“Het recht om geen jeugdhulp te krijgen.”</a:t>
            </a:r>
          </a:p>
          <a:p>
            <a:endParaRPr lang="nl-NL"/>
          </a:p>
          <a:p>
            <a:r>
              <a:rPr lang="nl-NL"/>
              <a:t>“Casussen laten zien dat problemen bij ouders vaak niet opgepakt worden.”</a:t>
            </a:r>
          </a:p>
          <a:p>
            <a:endParaRPr lang="nl-NL"/>
          </a:p>
          <a:p>
            <a:r>
              <a:rPr lang="nl-NL"/>
              <a:t>“Van een tornado, ruzie, oorlog naar complete rust.”</a:t>
            </a:r>
          </a:p>
        </p:txBody>
      </p:sp>
    </p:spTree>
    <p:extLst>
      <p:ext uri="{BB962C8B-B14F-4D97-AF65-F5344CB8AC3E}">
        <p14:creationId xmlns:p14="http://schemas.microsoft.com/office/powerpoint/2010/main" val="2641243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A53EE-92A6-B8D9-C738-06ACBC5E93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9E84CD2-EB27-FCE6-115A-105B45CA765F}"/>
              </a:ext>
            </a:extLst>
          </p:cNvPr>
          <p:cNvSpPr>
            <a:spLocks noGrp="1"/>
          </p:cNvSpPr>
          <p:nvPr>
            <p:ph type="title"/>
          </p:nvPr>
        </p:nvSpPr>
        <p:spPr>
          <a:xfrm>
            <a:off x="2652385" y="818855"/>
            <a:ext cx="10208612" cy="696392"/>
          </a:xfrm>
        </p:spPr>
        <p:txBody>
          <a:bodyPr>
            <a:normAutofit/>
          </a:bodyPr>
          <a:lstStyle/>
          <a:p>
            <a:r>
              <a:rPr lang="nl-NL"/>
              <a:t>En verder…</a:t>
            </a:r>
          </a:p>
        </p:txBody>
      </p:sp>
      <p:sp>
        <p:nvSpPr>
          <p:cNvPr id="4" name="Tijdelijke aanduiding voor inhoud 3">
            <a:extLst>
              <a:ext uri="{FF2B5EF4-FFF2-40B4-BE49-F238E27FC236}">
                <a16:creationId xmlns:a16="http://schemas.microsoft.com/office/drawing/2014/main" id="{8C65D43C-DC5B-897A-7B86-C82BB40C8482}"/>
              </a:ext>
            </a:extLst>
          </p:cNvPr>
          <p:cNvSpPr>
            <a:spLocks noGrp="1"/>
          </p:cNvSpPr>
          <p:nvPr>
            <p:ph idx="1"/>
          </p:nvPr>
        </p:nvSpPr>
        <p:spPr/>
        <p:txBody>
          <a:bodyPr>
            <a:normAutofit/>
          </a:bodyPr>
          <a:lstStyle/>
          <a:p>
            <a:r>
              <a:rPr lang="nl-NL"/>
              <a:t>Werken aan lange termijn-verbeteringen levert meer op</a:t>
            </a:r>
          </a:p>
          <a:p>
            <a:endParaRPr lang="nl-NL"/>
          </a:p>
          <a:p>
            <a:r>
              <a:rPr lang="nl-NL"/>
              <a:t>Gebruik de kennis over wat werkt en wat niet </a:t>
            </a:r>
          </a:p>
          <a:p>
            <a:endParaRPr lang="nl-NL"/>
          </a:p>
          <a:p>
            <a:r>
              <a:rPr lang="nl-NL"/>
              <a:t>Ken je mensen en gebruik de data om samen te leren en ontwikkelen </a:t>
            </a:r>
          </a:p>
          <a:p>
            <a:endParaRPr lang="nl-NL"/>
          </a:p>
          <a:p>
            <a:r>
              <a:rPr lang="nl-NL"/>
              <a:t>Hoe moeilijk dit alles in een verwachtingsvolle context ook is</a:t>
            </a:r>
          </a:p>
        </p:txBody>
      </p:sp>
    </p:spTree>
    <p:extLst>
      <p:ext uri="{BB962C8B-B14F-4D97-AF65-F5344CB8AC3E}">
        <p14:creationId xmlns:p14="http://schemas.microsoft.com/office/powerpoint/2010/main" val="3986243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CD74AC-8587-6F4E-A853-F7439F09B3EC}"/>
              </a:ext>
            </a:extLst>
          </p:cNvPr>
          <p:cNvSpPr>
            <a:spLocks noGrp="1"/>
          </p:cNvSpPr>
          <p:nvPr>
            <p:ph idx="1"/>
          </p:nvPr>
        </p:nvSpPr>
        <p:spPr>
          <a:xfrm>
            <a:off x="2195764" y="4314635"/>
            <a:ext cx="9458073" cy="1109131"/>
          </a:xfrm>
        </p:spPr>
        <p:txBody>
          <a:bodyPr/>
          <a:lstStyle/>
          <a:p>
            <a:r>
              <a:rPr lang="en-GB"/>
              <a:t>R. Hageraats@nji.nl </a:t>
            </a:r>
            <a:br>
              <a:rPr lang="en-GB"/>
            </a:br>
            <a:r>
              <a:rPr lang="en-GB"/>
              <a:t>Kijk ook op www.nji.nl </a:t>
            </a:r>
          </a:p>
        </p:txBody>
      </p:sp>
      <p:sp>
        <p:nvSpPr>
          <p:cNvPr id="4" name="Footer Placeholder 3">
            <a:extLst>
              <a:ext uri="{FF2B5EF4-FFF2-40B4-BE49-F238E27FC236}">
                <a16:creationId xmlns:a16="http://schemas.microsoft.com/office/drawing/2014/main" id="{0269349E-B2E6-184F-8268-9E95717273CE}"/>
              </a:ext>
            </a:extLst>
          </p:cNvPr>
          <p:cNvSpPr>
            <a:spLocks noGrp="1"/>
          </p:cNvSpPr>
          <p:nvPr>
            <p:ph type="ftr" sz="quarter" idx="11"/>
          </p:nvPr>
        </p:nvSpPr>
        <p:spPr/>
        <p:txBody>
          <a:bodyPr/>
          <a:lstStyle/>
          <a:p>
            <a:pPr defTabSz="609402">
              <a:defRPr/>
            </a:pPr>
            <a:r>
              <a:rPr lang="nl-NL">
                <a:solidFill>
                  <a:srgbClr val="8D8683"/>
                </a:solidFill>
                <a:latin typeface="Calibri" panose="020F0502020204030204"/>
              </a:rPr>
              <a:t>xxxxxx</a:t>
            </a:r>
          </a:p>
        </p:txBody>
      </p:sp>
      <p:pic>
        <p:nvPicPr>
          <p:cNvPr id="19" name="Picture 18">
            <a:extLst>
              <a:ext uri="{FF2B5EF4-FFF2-40B4-BE49-F238E27FC236}">
                <a16:creationId xmlns:a16="http://schemas.microsoft.com/office/drawing/2014/main" id="{233824A4-AA06-9345-A512-BC678494A049}"/>
              </a:ext>
            </a:extLst>
          </p:cNvPr>
          <p:cNvPicPr>
            <a:picLocks noChangeAspect="1"/>
          </p:cNvPicPr>
          <p:nvPr/>
        </p:nvPicPr>
        <p:blipFill>
          <a:blip r:embed="rId3"/>
          <a:srcRect/>
          <a:stretch/>
        </p:blipFill>
        <p:spPr>
          <a:xfrm>
            <a:off x="2307828" y="5627961"/>
            <a:ext cx="2116014" cy="423203"/>
          </a:xfrm>
          <a:prstGeom prst="rect">
            <a:avLst/>
          </a:prstGeom>
        </p:spPr>
      </p:pic>
    </p:spTree>
    <p:extLst>
      <p:ext uri="{BB962C8B-B14F-4D97-AF65-F5344CB8AC3E}">
        <p14:creationId xmlns:p14="http://schemas.microsoft.com/office/powerpoint/2010/main" val="734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CE7E-595E-3C42-A817-1025B8E19490}"/>
              </a:ext>
            </a:extLst>
          </p:cNvPr>
          <p:cNvSpPr>
            <a:spLocks noGrp="1"/>
          </p:cNvSpPr>
          <p:nvPr>
            <p:ph type="title"/>
          </p:nvPr>
        </p:nvSpPr>
        <p:spPr>
          <a:xfrm>
            <a:off x="2819172" y="205277"/>
            <a:ext cx="6285800" cy="1004363"/>
          </a:xfrm>
        </p:spPr>
        <p:txBody>
          <a:bodyPr>
            <a:normAutofit/>
          </a:bodyPr>
          <a:lstStyle/>
          <a:p>
            <a:pPr>
              <a:lnSpc>
                <a:spcPct val="100000"/>
              </a:lnSpc>
            </a:pPr>
            <a:r>
              <a:rPr lang="nl-NL" sz="3599">
                <a:solidFill>
                  <a:srgbClr val="002060"/>
                </a:solidFill>
              </a:rPr>
              <a:t> Groeiend jeugdhulpgebruik</a:t>
            </a:r>
          </a:p>
        </p:txBody>
      </p:sp>
      <p:graphicFrame>
        <p:nvGraphicFramePr>
          <p:cNvPr id="3" name="Grafiek 2">
            <a:extLst>
              <a:ext uri="{FF2B5EF4-FFF2-40B4-BE49-F238E27FC236}">
                <a16:creationId xmlns:a16="http://schemas.microsoft.com/office/drawing/2014/main" id="{4E980C9C-0583-BADB-03EE-7B6C85246365}"/>
              </a:ext>
            </a:extLst>
          </p:cNvPr>
          <p:cNvGraphicFramePr/>
          <p:nvPr/>
        </p:nvGraphicFramePr>
        <p:xfrm>
          <a:off x="1613473" y="2326786"/>
          <a:ext cx="6990208" cy="405465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timeline">
            <a:extLst>
              <a:ext uri="{FF2B5EF4-FFF2-40B4-BE49-F238E27FC236}">
                <a16:creationId xmlns:a16="http://schemas.microsoft.com/office/drawing/2014/main" id="{33E3B896-C8FF-0CB8-C271-292002EEF3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78" t="17582" r="57391" b="70770"/>
          <a:stretch/>
        </p:blipFill>
        <p:spPr bwMode="auto">
          <a:xfrm>
            <a:off x="9524574" y="1429356"/>
            <a:ext cx="2371492" cy="14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4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3230A-41D8-C014-737C-26AB2146C0C7}"/>
              </a:ext>
            </a:extLst>
          </p:cNvPr>
          <p:cNvSpPr>
            <a:spLocks noGrp="1"/>
          </p:cNvSpPr>
          <p:nvPr>
            <p:ph type="title"/>
          </p:nvPr>
        </p:nvSpPr>
        <p:spPr>
          <a:xfrm>
            <a:off x="809333" y="1551895"/>
            <a:ext cx="4829608" cy="1153985"/>
          </a:xfrm>
        </p:spPr>
        <p:txBody>
          <a:bodyPr>
            <a:normAutofit/>
          </a:bodyPr>
          <a:lstStyle/>
          <a:p>
            <a:r>
              <a:rPr lang="nl-NL" sz="2666"/>
              <a:t>Lichte groei speciaal onderwijs</a:t>
            </a:r>
          </a:p>
        </p:txBody>
      </p:sp>
      <p:sp>
        <p:nvSpPr>
          <p:cNvPr id="4" name="Tijdelijke aanduiding voor voettekst 3">
            <a:extLst>
              <a:ext uri="{FF2B5EF4-FFF2-40B4-BE49-F238E27FC236}">
                <a16:creationId xmlns:a16="http://schemas.microsoft.com/office/drawing/2014/main" id="{8F42F95C-84E5-16AA-A120-7B15B0089321}"/>
              </a:ext>
            </a:extLst>
          </p:cNvPr>
          <p:cNvSpPr>
            <a:spLocks noGrp="1"/>
          </p:cNvSpPr>
          <p:nvPr>
            <p:ph type="ftr" sz="quarter" idx="11"/>
          </p:nvPr>
        </p:nvSpPr>
        <p:spPr/>
        <p:txBody>
          <a:bodyPr/>
          <a:lstStyle/>
          <a:p>
            <a:pPr defTabSz="609402">
              <a:defRPr/>
            </a:pPr>
            <a:r>
              <a:rPr lang="nl-NL">
                <a:solidFill>
                  <a:srgbClr val="8D8683"/>
                </a:solidFill>
                <a:latin typeface="Calibri" panose="020F0502020204030204"/>
              </a:rPr>
              <a:t>xxxxxx</a:t>
            </a:r>
          </a:p>
        </p:txBody>
      </p:sp>
      <p:pic>
        <p:nvPicPr>
          <p:cNvPr id="1026" name="Picture 2" descr="Afbeelding">
            <a:extLst>
              <a:ext uri="{FF2B5EF4-FFF2-40B4-BE49-F238E27FC236}">
                <a16:creationId xmlns:a16="http://schemas.microsoft.com/office/drawing/2014/main" id="{1B4EB800-A338-A139-5667-ECAE850431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43" r="14032"/>
          <a:stretch/>
        </p:blipFill>
        <p:spPr bwMode="auto">
          <a:xfrm>
            <a:off x="6210265" y="234478"/>
            <a:ext cx="5814805" cy="4644487"/>
          </a:xfrm>
          <a:prstGeom prst="rect">
            <a:avLst/>
          </a:prstGeom>
          <a:noFill/>
          <a:extLst>
            <a:ext uri="{909E8E84-426E-40DD-AFC4-6F175D3DCCD1}">
              <a14:hiddenFill xmlns:a14="http://schemas.microsoft.com/office/drawing/2010/main">
                <a:solidFill>
                  <a:srgbClr val="FFFFFF"/>
                </a:solidFill>
              </a14:hiddenFill>
            </a:ext>
          </a:extLst>
        </p:spPr>
      </p:pic>
      <p:pic>
        <p:nvPicPr>
          <p:cNvPr id="5" name="Tijdelijke aanduiding voor inhoud 4">
            <a:extLst>
              <a:ext uri="{FF2B5EF4-FFF2-40B4-BE49-F238E27FC236}">
                <a16:creationId xmlns:a16="http://schemas.microsoft.com/office/drawing/2014/main" id="{210F5A25-81A5-9644-E324-8279C2F55C82}"/>
              </a:ext>
            </a:extLst>
          </p:cNvPr>
          <p:cNvPicPr>
            <a:picLocks noGrp="1" noChangeAspect="1"/>
          </p:cNvPicPr>
          <p:nvPr>
            <p:ph idx="1"/>
          </p:nvPr>
        </p:nvPicPr>
        <p:blipFill>
          <a:blip r:embed="rId4"/>
          <a:stretch>
            <a:fillRect/>
          </a:stretch>
        </p:blipFill>
        <p:spPr>
          <a:xfrm>
            <a:off x="992749" y="4729113"/>
            <a:ext cx="10206503" cy="1915551"/>
          </a:xfrm>
          <a:prstGeom prst="rect">
            <a:avLst/>
          </a:prstGeom>
        </p:spPr>
      </p:pic>
    </p:spTree>
    <p:extLst>
      <p:ext uri="{BB962C8B-B14F-4D97-AF65-F5344CB8AC3E}">
        <p14:creationId xmlns:p14="http://schemas.microsoft.com/office/powerpoint/2010/main" val="55935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258E2-D59B-84B3-C4C3-0A32BB6F06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4D49D1-CBF4-6AF6-F34F-9BC48C93FBD6}"/>
              </a:ext>
            </a:extLst>
          </p:cNvPr>
          <p:cNvSpPr>
            <a:spLocks noGrp="1"/>
          </p:cNvSpPr>
          <p:nvPr>
            <p:ph type="title"/>
          </p:nvPr>
        </p:nvSpPr>
        <p:spPr>
          <a:xfrm>
            <a:off x="1693604" y="158976"/>
            <a:ext cx="9144338" cy="1307145"/>
          </a:xfrm>
        </p:spPr>
        <p:txBody>
          <a:bodyPr>
            <a:normAutofit/>
          </a:bodyPr>
          <a:lstStyle/>
          <a:p>
            <a:br>
              <a:rPr lang="nl-NL"/>
            </a:br>
            <a:r>
              <a:rPr lang="nl-NL"/>
              <a:t>	Wat is er aan de hand?</a:t>
            </a:r>
          </a:p>
        </p:txBody>
      </p:sp>
      <p:sp>
        <p:nvSpPr>
          <p:cNvPr id="3" name="Tijdelijke aanduiding voor inhoud 2">
            <a:extLst>
              <a:ext uri="{FF2B5EF4-FFF2-40B4-BE49-F238E27FC236}">
                <a16:creationId xmlns:a16="http://schemas.microsoft.com/office/drawing/2014/main" id="{6E3FB074-4620-FE4A-B40A-4374F587896E}"/>
              </a:ext>
            </a:extLst>
          </p:cNvPr>
          <p:cNvSpPr>
            <a:spLocks noGrp="1"/>
          </p:cNvSpPr>
          <p:nvPr>
            <p:ph idx="1"/>
          </p:nvPr>
        </p:nvSpPr>
        <p:spPr>
          <a:xfrm>
            <a:off x="725801" y="1466121"/>
            <a:ext cx="10740398" cy="5039170"/>
          </a:xfrm>
        </p:spPr>
        <p:txBody>
          <a:bodyPr numCol="1">
            <a:normAutofit/>
          </a:bodyPr>
          <a:lstStyle/>
          <a:p>
            <a:r>
              <a:rPr lang="nl-NL" sz="2666" b="1">
                <a:cs typeface="Calibri"/>
              </a:rPr>
              <a:t>Wereldzorgen</a:t>
            </a:r>
          </a:p>
          <a:p>
            <a:r>
              <a:rPr lang="nl-NL" sz="2666" b="1">
                <a:cs typeface="Calibri"/>
              </a:rPr>
              <a:t>Prestatiedruk </a:t>
            </a:r>
          </a:p>
          <a:p>
            <a:r>
              <a:rPr lang="nl-NL" sz="2666" b="1">
                <a:cs typeface="Calibri"/>
              </a:rPr>
              <a:t>Individueel welbevinden</a:t>
            </a:r>
          </a:p>
          <a:p>
            <a:r>
              <a:rPr lang="nl-NL" sz="2666" b="1">
                <a:cs typeface="Calibri"/>
              </a:rPr>
              <a:t>Eenzaamheid</a:t>
            </a:r>
            <a:endParaRPr lang="nl-NL" sz="2666">
              <a:cs typeface="Calibri"/>
            </a:endParaRPr>
          </a:p>
          <a:p>
            <a:r>
              <a:rPr lang="nl-NL" sz="2666" b="1">
                <a:cs typeface="Calibri"/>
              </a:rPr>
              <a:t>Stigma mentale problemen verdwijnt</a:t>
            </a:r>
          </a:p>
          <a:p>
            <a:r>
              <a:rPr lang="nl-NL" sz="2666" b="1">
                <a:cs typeface="Calibri"/>
              </a:rPr>
              <a:t>Wat is normaal? </a:t>
            </a:r>
          </a:p>
          <a:p>
            <a:r>
              <a:rPr lang="nl-NL" sz="2666" b="1">
                <a:cs typeface="Calibri"/>
              </a:rPr>
              <a:t>Sociale media</a:t>
            </a:r>
          </a:p>
          <a:p>
            <a:r>
              <a:rPr lang="nl-NL" sz="2666" b="1">
                <a:cs typeface="Calibri"/>
              </a:rPr>
              <a:t>Ouders zoeken steun bij professional</a:t>
            </a:r>
            <a:endParaRPr lang="nl-NL" sz="2666">
              <a:cs typeface="Calibri"/>
            </a:endParaRPr>
          </a:p>
          <a:p>
            <a:r>
              <a:rPr lang="nl-NL" sz="2666" b="1">
                <a:cs typeface="Calibri"/>
              </a:rPr>
              <a:t>Falend Beleid </a:t>
            </a:r>
          </a:p>
        </p:txBody>
      </p:sp>
    </p:spTree>
    <p:extLst>
      <p:ext uri="{BB962C8B-B14F-4D97-AF65-F5344CB8AC3E}">
        <p14:creationId xmlns:p14="http://schemas.microsoft.com/office/powerpoint/2010/main" val="269668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BD2E3-1653-210C-DDE3-CF3A8D67EE37}"/>
              </a:ext>
            </a:extLst>
          </p:cNvPr>
          <p:cNvSpPr>
            <a:spLocks noGrp="1"/>
          </p:cNvSpPr>
          <p:nvPr>
            <p:ph type="title"/>
          </p:nvPr>
        </p:nvSpPr>
        <p:spPr/>
        <p:txBody>
          <a:bodyPr>
            <a:normAutofit fontScale="90000"/>
          </a:bodyPr>
          <a:lstStyle/>
          <a:p>
            <a:r>
              <a:rPr lang="nl-NL"/>
              <a:t>Hoe overheidsdenken rond Jeugd zich heeft ontwikkeld</a:t>
            </a:r>
            <a:br>
              <a:rPr lang="nl-NL"/>
            </a:br>
            <a:endParaRPr lang="nl-NL"/>
          </a:p>
        </p:txBody>
      </p:sp>
    </p:spTree>
    <p:extLst>
      <p:ext uri="{BB962C8B-B14F-4D97-AF65-F5344CB8AC3E}">
        <p14:creationId xmlns:p14="http://schemas.microsoft.com/office/powerpoint/2010/main" val="135554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5873D-A47E-5606-2461-EF366BC4599C}"/>
              </a:ext>
            </a:extLst>
          </p:cNvPr>
          <p:cNvSpPr>
            <a:spLocks noGrp="1"/>
          </p:cNvSpPr>
          <p:nvPr>
            <p:ph type="title"/>
          </p:nvPr>
        </p:nvSpPr>
        <p:spPr/>
        <p:txBody>
          <a:bodyPr/>
          <a:lstStyle/>
          <a:p>
            <a:r>
              <a:rPr lang="nl-NL"/>
              <a:t>Politiek en beleid</a:t>
            </a:r>
          </a:p>
        </p:txBody>
      </p:sp>
      <p:sp>
        <p:nvSpPr>
          <p:cNvPr id="3" name="Tijdelijke aanduiding voor inhoud 2">
            <a:extLst>
              <a:ext uri="{FF2B5EF4-FFF2-40B4-BE49-F238E27FC236}">
                <a16:creationId xmlns:a16="http://schemas.microsoft.com/office/drawing/2014/main" id="{CBD55626-3E27-D06F-3933-91EED36747CD}"/>
              </a:ext>
            </a:extLst>
          </p:cNvPr>
          <p:cNvSpPr>
            <a:spLocks noGrp="1"/>
          </p:cNvSpPr>
          <p:nvPr>
            <p:ph idx="1"/>
          </p:nvPr>
        </p:nvSpPr>
        <p:spPr/>
        <p:txBody>
          <a:bodyPr>
            <a:normAutofit/>
          </a:bodyPr>
          <a:lstStyle/>
          <a:p>
            <a:r>
              <a:rPr lang="nl-NL"/>
              <a:t>Het is al jaren bekend dat stelselherzieningen de taaie problemen in het jeugdbeleid en het brede sociale domein niet verhelpen.</a:t>
            </a:r>
          </a:p>
          <a:p>
            <a:endParaRPr lang="nl-NL"/>
          </a:p>
          <a:p>
            <a:r>
              <a:rPr lang="nl-NL"/>
              <a:t>Desondanks maken we steeds weer nieuw beleid. Daarmee blijven we dezelfde oplossingen aandragen, èn blijven we dezelfde problemen veroorzaken (voor jeugd en passend onderwijs: ‘boomerangbeleid’).</a:t>
            </a:r>
          </a:p>
          <a:p>
            <a:endParaRPr lang="nl-NL"/>
          </a:p>
          <a:p>
            <a:r>
              <a:rPr lang="nl-NL"/>
              <a:t>Zij die dit zien, en van binnenuit tot verandering willen komen, ervaren de stugheid van de beleidslogica.</a:t>
            </a:r>
          </a:p>
          <a:p>
            <a:endParaRPr lang="nl-NL"/>
          </a:p>
        </p:txBody>
      </p:sp>
    </p:spTree>
    <p:extLst>
      <p:ext uri="{BB962C8B-B14F-4D97-AF65-F5344CB8AC3E}">
        <p14:creationId xmlns:p14="http://schemas.microsoft.com/office/powerpoint/2010/main" val="2907744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81.2"/>
</p:tagLst>
</file>

<file path=ppt/theme/theme1.xml><?xml version="1.0" encoding="utf-8"?>
<a:theme xmlns:a="http://schemas.openxmlformats.org/drawingml/2006/main" name="ChristenUnie thema">
  <a:themeElements>
    <a:clrScheme name="ChristenUnie kleuren">
      <a:dk1>
        <a:srgbClr val="FFFFFF"/>
      </a:dk1>
      <a:lt1>
        <a:srgbClr val="FFFFFF"/>
      </a:lt1>
      <a:dk2>
        <a:srgbClr val="FFFFFF"/>
      </a:dk2>
      <a:lt2>
        <a:srgbClr val="FFFFFF"/>
      </a:lt2>
      <a:accent1>
        <a:srgbClr val="FFFFFF"/>
      </a:accent1>
      <a:accent2>
        <a:srgbClr val="00A5E8"/>
      </a:accent2>
      <a:accent3>
        <a:srgbClr val="032963"/>
      </a:accent3>
      <a:accent4>
        <a:srgbClr val="8FBA1C"/>
      </a:accent4>
      <a:accent5>
        <a:srgbClr val="15AF97"/>
      </a:accent5>
      <a:accent6>
        <a:srgbClr val="70AD47"/>
      </a:accent6>
      <a:hlink>
        <a:srgbClr val="00A5E8"/>
      </a:hlink>
      <a:folHlink>
        <a:srgbClr val="00A5E8"/>
      </a:folHlink>
    </a:clrScheme>
    <a:fontScheme name="Aangepast 1">
      <a:majorFont>
        <a:latin typeface="Proxima Nova"/>
        <a:ea typeface=""/>
        <a:cs typeface=""/>
      </a:majorFont>
      <a:minorFont>
        <a:latin typeface="Alwyn New Rounde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 dia">
  <a:themeElements>
    <a:clrScheme name="NJi">
      <a:dk1>
        <a:srgbClr val="072C54"/>
      </a:dk1>
      <a:lt1>
        <a:srgbClr val="FFFFFF"/>
      </a:lt1>
      <a:dk2>
        <a:srgbClr val="072C54"/>
      </a:dk2>
      <a:lt2>
        <a:srgbClr val="FFFFFF"/>
      </a:lt2>
      <a:accent1>
        <a:srgbClr val="BCB361"/>
      </a:accent1>
      <a:accent2>
        <a:srgbClr val="B35D00"/>
      </a:accent2>
      <a:accent3>
        <a:srgbClr val="4B798C"/>
      </a:accent3>
      <a:accent4>
        <a:srgbClr val="8D8683"/>
      </a:accent4>
      <a:accent5>
        <a:srgbClr val="637F33"/>
      </a:accent5>
      <a:accent6>
        <a:srgbClr val="AB343E"/>
      </a:accent6>
      <a:hlink>
        <a:srgbClr val="072C54"/>
      </a:hlink>
      <a:folHlink>
        <a:srgbClr val="072C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euw PowerPoint format NJi 2024 (002).pptx" id="{12DCFCAF-0181-46AC-BF2F-29B9581B7CEB}" vid="{742C0A17-9822-46C9-B75F-A42F305D59FD}"/>
    </a:ext>
  </a:extLst>
</a:theme>
</file>

<file path=ppt/theme/theme3.xml><?xml version="1.0" encoding="utf-8"?>
<a:theme xmlns:a="http://schemas.openxmlformats.org/drawingml/2006/main" name="Custom Design">
  <a:themeElements>
    <a:clrScheme name="NJI">
      <a:dk1>
        <a:srgbClr val="072C54"/>
      </a:dk1>
      <a:lt1>
        <a:srgbClr val="FFFFFF"/>
      </a:lt1>
      <a:dk2>
        <a:srgbClr val="072C54"/>
      </a:dk2>
      <a:lt2>
        <a:srgbClr val="FFFFFF"/>
      </a:lt2>
      <a:accent1>
        <a:srgbClr val="BCB361"/>
      </a:accent1>
      <a:accent2>
        <a:srgbClr val="B35D00"/>
      </a:accent2>
      <a:accent3>
        <a:srgbClr val="4B798C"/>
      </a:accent3>
      <a:accent4>
        <a:srgbClr val="8D8683"/>
      </a:accent4>
      <a:accent5>
        <a:srgbClr val="637F33"/>
      </a:accent5>
      <a:accent6>
        <a:srgbClr val="AB343E"/>
      </a:accent6>
      <a:hlink>
        <a:srgbClr val="072C54"/>
      </a:hlink>
      <a:folHlink>
        <a:srgbClr val="072C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i Presentatie.pptx" id="{22C28361-FD0E-4466-9961-8BC0A7DC1C03}" vid="{9B2D7DED-2089-4050-A6A1-445DF452A688}"/>
    </a:ext>
  </a:extLst>
</a:theme>
</file>

<file path=ppt/theme/theme4.xml><?xml version="1.0" encoding="utf-8"?>
<a:theme xmlns:a="http://schemas.openxmlformats.org/drawingml/2006/main" name="1_Custom Design">
  <a:themeElements>
    <a:clrScheme name="NJI">
      <a:dk1>
        <a:srgbClr val="072C54"/>
      </a:dk1>
      <a:lt1>
        <a:srgbClr val="FFFFFF"/>
      </a:lt1>
      <a:dk2>
        <a:srgbClr val="072C54"/>
      </a:dk2>
      <a:lt2>
        <a:srgbClr val="FFFFFF"/>
      </a:lt2>
      <a:accent1>
        <a:srgbClr val="BCB361"/>
      </a:accent1>
      <a:accent2>
        <a:srgbClr val="B35D00"/>
      </a:accent2>
      <a:accent3>
        <a:srgbClr val="4B798C"/>
      </a:accent3>
      <a:accent4>
        <a:srgbClr val="8D8683"/>
      </a:accent4>
      <a:accent5>
        <a:srgbClr val="637F33"/>
      </a:accent5>
      <a:accent6>
        <a:srgbClr val="AB343E"/>
      </a:accent6>
      <a:hlink>
        <a:srgbClr val="072C54"/>
      </a:hlink>
      <a:folHlink>
        <a:srgbClr val="072C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i Presentatie.pptx" id="{22C28361-FD0E-4466-9961-8BC0A7DC1C03}" vid="{C36713A4-56F4-4F15-9CFA-4944AAC73011}"/>
    </a:ext>
  </a:extLst>
</a:theme>
</file>

<file path=ppt/theme/theme5.xml><?xml version="1.0" encoding="utf-8"?>
<a:theme xmlns:a="http://schemas.openxmlformats.org/drawingml/2006/main" name="1_Tussen dia">
  <a:themeElements>
    <a:clrScheme name="NJI">
      <a:dk1>
        <a:srgbClr val="072C54"/>
      </a:dk1>
      <a:lt1>
        <a:srgbClr val="FFFFFF"/>
      </a:lt1>
      <a:dk2>
        <a:srgbClr val="072C54"/>
      </a:dk2>
      <a:lt2>
        <a:srgbClr val="FFFFFF"/>
      </a:lt2>
      <a:accent1>
        <a:srgbClr val="BCB361"/>
      </a:accent1>
      <a:accent2>
        <a:srgbClr val="B35D00"/>
      </a:accent2>
      <a:accent3>
        <a:srgbClr val="4B798C"/>
      </a:accent3>
      <a:accent4>
        <a:srgbClr val="8D8683"/>
      </a:accent4>
      <a:accent5>
        <a:srgbClr val="637F33"/>
      </a:accent5>
      <a:accent6>
        <a:srgbClr val="AB343E"/>
      </a:accent6>
      <a:hlink>
        <a:srgbClr val="072C54"/>
      </a:hlink>
      <a:folHlink>
        <a:srgbClr val="072C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euw PowerPoint format NJi 2024 (002).pptx" id="{12DCFCAF-0181-46AC-BF2F-29B9581B7CEB}" vid="{0A7C742F-F2FB-41BE-A169-851E1B851005}"/>
    </a:ext>
  </a:extLst>
</a:theme>
</file>

<file path=ppt/theme/theme6.xml><?xml version="1.0" encoding="utf-8"?>
<a:theme xmlns:a="http://schemas.openxmlformats.org/drawingml/2006/main" name="Basis dia">
  <a:themeElements>
    <a:clrScheme name="NJI">
      <a:dk1>
        <a:srgbClr val="072C54"/>
      </a:dk1>
      <a:lt1>
        <a:srgbClr val="FFFFFF"/>
      </a:lt1>
      <a:dk2>
        <a:srgbClr val="072C54"/>
      </a:dk2>
      <a:lt2>
        <a:srgbClr val="FFFFFF"/>
      </a:lt2>
      <a:accent1>
        <a:srgbClr val="BCB361"/>
      </a:accent1>
      <a:accent2>
        <a:srgbClr val="B35D00"/>
      </a:accent2>
      <a:accent3>
        <a:srgbClr val="4B798C"/>
      </a:accent3>
      <a:accent4>
        <a:srgbClr val="8D8683"/>
      </a:accent4>
      <a:accent5>
        <a:srgbClr val="637F33"/>
      </a:accent5>
      <a:accent6>
        <a:srgbClr val="AB343E"/>
      </a:accent6>
      <a:hlink>
        <a:srgbClr val="072C54"/>
      </a:hlink>
      <a:folHlink>
        <a:srgbClr val="072C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euw PowerPoint format NJi 2024 (002).pptx" id="{12DCFCAF-0181-46AC-BF2F-29B9581B7CEB}" vid="{E34B850D-8DED-4E5D-A699-15737753C689}"/>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jabloon Powerpoint WI" id="{7CDA6CA1-40EB-4D8C-9B82-362D974C1E09}" vid="{E401A496-4F3B-4915-8910-885840A5A95E}"/>
    </a:ext>
  </a:ext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818f7d-9ebc-4958-8745-66c19327f921">
      <Terms xmlns="http://schemas.microsoft.com/office/infopath/2007/PartnerControls"/>
    </lcf76f155ced4ddcb4097134ff3c332f>
    <TaxCatchAll xmlns="66b3aa96-b6e6-49b2-8f55-1f4050a0670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846AE0DEA25D4A91EA37A2978DB293" ma:contentTypeVersion="12" ma:contentTypeDescription="Een nieuw document maken." ma:contentTypeScope="" ma:versionID="14a38c9852eceef74cb4e2342dd4e11f">
  <xsd:schema xmlns:xsd="http://www.w3.org/2001/XMLSchema" xmlns:xs="http://www.w3.org/2001/XMLSchema" xmlns:p="http://schemas.microsoft.com/office/2006/metadata/properties" xmlns:ns2="4d818f7d-9ebc-4958-8745-66c19327f921" xmlns:ns3="66b3aa96-b6e6-49b2-8f55-1f4050a0670c" targetNamespace="http://schemas.microsoft.com/office/2006/metadata/properties" ma:root="true" ma:fieldsID="039dfe7d83be040076e1567b63b907c6" ns2:_="" ns3:_="">
    <xsd:import namespace="4d818f7d-9ebc-4958-8745-66c19327f921"/>
    <xsd:import namespace="66b3aa96-b6e6-49b2-8f55-1f4050a0670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18f7d-9ebc-4958-8745-66c19327f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10c990a9-4eff-4ace-a105-8d0f4992056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3aa96-b6e6-49b2-8f55-1f4050a0670c"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a58bfe59-36b6-4972-b598-0ec4d54e1a1d}" ma:internalName="TaxCatchAll" ma:showField="CatchAllData" ma:web="66b3aa96-b6e6-49b2-8f55-1f4050a06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7712C1-8F12-4C91-A8C1-305703ACE335}">
  <ds:schemaRefs>
    <ds:schemaRef ds:uri="4d818f7d-9ebc-4958-8745-66c19327f921"/>
    <ds:schemaRef ds:uri="66b3aa96-b6e6-49b2-8f55-1f4050a0670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990F55-1238-4468-BCD8-8022DF6F9F7A}">
  <ds:schemaRefs>
    <ds:schemaRef ds:uri="http://schemas.microsoft.com/sharepoint/v3/contenttype/forms"/>
  </ds:schemaRefs>
</ds:datastoreItem>
</file>

<file path=customXml/itemProps3.xml><?xml version="1.0" encoding="utf-8"?>
<ds:datastoreItem xmlns:ds="http://schemas.openxmlformats.org/officeDocument/2006/customXml" ds:itemID="{9F281541-9595-46C9-B926-53CC630D33E4}">
  <ds:schemaRefs>
    <ds:schemaRef ds:uri="4d818f7d-9ebc-4958-8745-66c19327f921"/>
    <ds:schemaRef ds:uri="66b3aa96-b6e6-49b2-8f55-1f4050a067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1997</Words>
  <Application>Microsoft Office PowerPoint</Application>
  <PresentationFormat>Breedbeeld</PresentationFormat>
  <Paragraphs>277</Paragraphs>
  <Slides>42</Slides>
  <Notes>35</Notes>
  <HiddenSlides>1</HiddenSlides>
  <MMClips>0</MMClips>
  <ScaleCrop>false</ScaleCrop>
  <HeadingPairs>
    <vt:vector size="6" baseType="variant">
      <vt:variant>
        <vt:lpstr>Gebruikte lettertypen</vt:lpstr>
      </vt:variant>
      <vt:variant>
        <vt:i4>7</vt:i4>
      </vt:variant>
      <vt:variant>
        <vt:lpstr>Thema</vt:lpstr>
      </vt:variant>
      <vt:variant>
        <vt:i4>7</vt:i4>
      </vt:variant>
      <vt:variant>
        <vt:lpstr>Diatitels</vt:lpstr>
      </vt:variant>
      <vt:variant>
        <vt:i4>42</vt:i4>
      </vt:variant>
    </vt:vector>
  </HeadingPairs>
  <TitlesOfParts>
    <vt:vector size="56" baseType="lpstr">
      <vt:lpstr>Calibri</vt:lpstr>
      <vt:lpstr>FrankRuehl</vt:lpstr>
      <vt:lpstr>Arial</vt:lpstr>
      <vt:lpstr>Proxima Nova</vt:lpstr>
      <vt:lpstr>Wingdings</vt:lpstr>
      <vt:lpstr>Alwyn New Rounded Lt</vt:lpstr>
      <vt:lpstr>Calibri Light</vt:lpstr>
      <vt:lpstr>ChristenUnie thema</vt:lpstr>
      <vt:lpstr>Titel dia</vt:lpstr>
      <vt:lpstr>Custom Design</vt:lpstr>
      <vt:lpstr>1_Custom Design</vt:lpstr>
      <vt:lpstr>1_Tussen dia</vt:lpstr>
      <vt:lpstr>Basis dia</vt:lpstr>
      <vt:lpstr>Kantoorthema</vt:lpstr>
      <vt:lpstr>Symposium </vt:lpstr>
      <vt:lpstr>Opgroeien in Nederland Samenspel politiek en samenleving</vt:lpstr>
      <vt:lpstr>  Dit verhaal gaat over:</vt:lpstr>
      <vt:lpstr>UITZOOMEN: DE MAATSCHAPPELIJKE CONTEXT  Analyses en duidingen van groeiend jeugdzorggebruik en hoe beleid wel/niet helpend is</vt:lpstr>
      <vt:lpstr> Groeiend jeugdhulpgebruik</vt:lpstr>
      <vt:lpstr>Lichte groei speciaal onderwijs</vt:lpstr>
      <vt:lpstr>  Wat is er aan de hand?</vt:lpstr>
      <vt:lpstr>Hoe overheidsdenken rond Jeugd zich heeft ontwikkeld </vt:lpstr>
      <vt:lpstr>Politiek en beleid</vt:lpstr>
      <vt:lpstr>Wortels van het hedendaagse overheidsdenken</vt:lpstr>
      <vt:lpstr>Hoe zien we dat terug in jeugdbeleid?</vt:lpstr>
      <vt:lpstr>Jeugdzorg als overheidsbemoeienis</vt:lpstr>
      <vt:lpstr>Pedagogiek is politiek </vt:lpstr>
      <vt:lpstr>Opvoeden is niet waardenvrij te maken</vt:lpstr>
      <vt:lpstr>‘Ideologische onderkoeling’</vt:lpstr>
      <vt:lpstr>Vermeende objectiviteit heeft negatieve gevolgen</vt:lpstr>
      <vt:lpstr>Patronen zijn hardnekkig </vt:lpstr>
      <vt:lpstr>Het venijn van eigen kracht</vt:lpstr>
      <vt:lpstr>Instrumentaliseren: actuele voorbeelden</vt:lpstr>
      <vt:lpstr>Vast in juridische en financiële kaders</vt:lpstr>
      <vt:lpstr>NORMALISEREN IN EEN BREDER  PERSPECTIEF: DE PEDAGOGISCHE BASIS  Wat draagt bij aan een positieve ontwikkeling van kinderen en jongeren</vt:lpstr>
      <vt:lpstr>Wat hebben kinderen en jongeren nodig (van hun omgeving)?</vt:lpstr>
      <vt:lpstr>It takes a village to raise a child </vt:lpstr>
      <vt:lpstr>Wat is de pedagogische basis?</vt:lpstr>
      <vt:lpstr>Visie op (specialistische) jeugdhulp: zo thuis mogelijk </vt:lpstr>
      <vt:lpstr>INZOOMEN OP HET BEGIN VAN EEN ANTWOORD:  Uit de zorgspiraal en werken aan echte verbinding, op systeem en individueel niveau </vt:lpstr>
      <vt:lpstr>Kinderen in het brede sociale domein</vt:lpstr>
      <vt:lpstr>De (landelijke) politiek heeft een debat te voeren: waar wil je als overheid staan?  “Resonantie of vervreemding in de samenleving”  </vt:lpstr>
      <vt:lpstr>Causaliteit of pluraliteit</vt:lpstr>
      <vt:lpstr>De lokale politiek kan een begin maken. Meer zorg is niet de oplossing. Andere oplossingen vragen anders kijken. </vt:lpstr>
      <vt:lpstr>Kanteling van het verhaal: fundamenteel anders denken en doen in het hele stelsel </vt:lpstr>
      <vt:lpstr>PowerPoint-presentatie</vt:lpstr>
      <vt:lpstr>Het lokale gesprek </vt:lpstr>
      <vt:lpstr>Reflectie op de rol van het lokale bestuur</vt:lpstr>
      <vt:lpstr>Helpt de landelijke beleidsagenda?</vt:lpstr>
      <vt:lpstr>Blik op jeugd(zorg)landschap in de toekomst</vt:lpstr>
      <vt:lpstr>Lokale pragmatiek </vt:lpstr>
      <vt:lpstr>Waak voor rationele ambitie van integraal werken</vt:lpstr>
      <vt:lpstr>Het lokale gesprek over waarden</vt:lpstr>
      <vt:lpstr>Reflectie op de praktijkvoorbeelden</vt:lpstr>
      <vt:lpstr>En verder…</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Remco van de Pol</dc:creator>
  <cp:lastModifiedBy>Henk Wever</cp:lastModifiedBy>
  <cp:revision>2</cp:revision>
  <dcterms:created xsi:type="dcterms:W3CDTF">2018-04-04T13:35:31Z</dcterms:created>
  <dcterms:modified xsi:type="dcterms:W3CDTF">2024-11-22T08:33:36Z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0x01010043846AE0DEA25D4A91EA37A2978DB293</vt:lpwstr>
  </property>
  <property fmtid="{D5CDD505-2E9C-101B-9397-08002B2CF9AE}" pid="3" name="MediaServiceImageTags">
    <vt:lpwstr/>
  </property>
</Properties>
</file>