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diagrams/data1.xml" ContentType="application/vnd.openxmlformats-officedocument.drawingml.diagramData+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diagrams/colors1.xml" ContentType="application/vnd.openxmlformats-officedocument.drawingml.diagramColors+xml"/>
  <Override PartName="/ppt/diagrams/drawing1.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50" r:id="rId1"/>
  </p:sldMasterIdLst>
  <p:notesMasterIdLst>
    <p:notesMasterId r:id="rId23"/>
  </p:notesMasterIdLst>
  <p:sldIdLst>
    <p:sldId id="256" r:id="rId2"/>
    <p:sldId id="257" r:id="rId3"/>
    <p:sldId id="281" r:id="rId4"/>
    <p:sldId id="282" r:id="rId5"/>
    <p:sldId id="283" r:id="rId6"/>
    <p:sldId id="284" r:id="rId7"/>
    <p:sldId id="285" r:id="rId8"/>
    <p:sldId id="286" r:id="rId9"/>
    <p:sldId id="287" r:id="rId10"/>
    <p:sldId id="289" r:id="rId11"/>
    <p:sldId id="290" r:id="rId12"/>
    <p:sldId id="291" r:id="rId13"/>
    <p:sldId id="292" r:id="rId14"/>
    <p:sldId id="294" r:id="rId15"/>
    <p:sldId id="295" r:id="rId16"/>
    <p:sldId id="296" r:id="rId17"/>
    <p:sldId id="297" r:id="rId18"/>
    <p:sldId id="298" r:id="rId19"/>
    <p:sldId id="293" r:id="rId20"/>
    <p:sldId id="300" r:id="rId21"/>
    <p:sldId id="276" r:id="rId22"/>
  </p:sldIdLst>
  <p:sldSz cx="12192000" cy="6858000"/>
  <p:notesSz cx="6858000" cy="9144000"/>
  <p:embeddedFontLst>
    <p:embeddedFont>
      <p:font typeface="Proxima Nova" panose="020B0604020202020204" charset="0"/>
      <p:bold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87" autoAdjust="0"/>
    <p:restoredTop sz="93285" autoAdjust="0"/>
  </p:normalViewPr>
  <p:slideViewPr>
    <p:cSldViewPr snapToGrid="0">
      <p:cViewPr varScale="1">
        <p:scale>
          <a:sx n="100" d="100"/>
          <a:sy n="100" d="100"/>
        </p:scale>
        <p:origin x="10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openxmlformats.org/officeDocument/2006/relationships/customXml" Target="../customXml/item2.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A55EE20-273E-43F8-8B16-21E0758E42E5}"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199E06A0-B40D-433D-AF48-EA36A4CCFAE8}">
      <dgm:prSet/>
      <dgm:spPr/>
      <dgm:t>
        <a:bodyPr/>
        <a:lstStyle/>
        <a:p>
          <a:r>
            <a:rPr lang="nl-NL" dirty="0"/>
            <a:t>Het lukt het Relatie- en Scheidingsteam om (langdurige) conflicten bij ouders te voorkomen of te doorbreken (de-escalatie) waardoor er minder belasting is bij kinderen.</a:t>
          </a:r>
          <a:endParaRPr lang="en-US" dirty="0"/>
        </a:p>
      </dgm:t>
    </dgm:pt>
    <dgm:pt modelId="{ED204BF2-2AE3-4210-883D-5EE2F9E0AACB}" type="parTrans" cxnId="{D6FD8157-0CE4-4136-A2A4-29F663E9A41F}">
      <dgm:prSet/>
      <dgm:spPr/>
      <dgm:t>
        <a:bodyPr/>
        <a:lstStyle/>
        <a:p>
          <a:endParaRPr lang="en-US"/>
        </a:p>
      </dgm:t>
    </dgm:pt>
    <dgm:pt modelId="{10A54FF8-355A-407C-B670-0321D368E1A6}" type="sibTrans" cxnId="{D6FD8157-0CE4-4136-A2A4-29F663E9A41F}">
      <dgm:prSet/>
      <dgm:spPr/>
      <dgm:t>
        <a:bodyPr/>
        <a:lstStyle/>
        <a:p>
          <a:endParaRPr lang="en-US"/>
        </a:p>
      </dgm:t>
    </dgm:pt>
    <dgm:pt modelId="{A0C08065-FA6F-4C24-86DA-B515217D3930}">
      <dgm:prSet/>
      <dgm:spPr/>
      <dgm:t>
        <a:bodyPr/>
        <a:lstStyle/>
        <a:p>
          <a:r>
            <a:rPr lang="nl-NL" dirty="0"/>
            <a:t>Ouders en jeugdigen ervaren een duidelijke meerwaarde in de hulp en ondersteuning van het Relatie- en Scheidingsteam</a:t>
          </a:r>
          <a:endParaRPr lang="en-US" dirty="0"/>
        </a:p>
      </dgm:t>
    </dgm:pt>
    <dgm:pt modelId="{EF14807D-25FB-402F-858A-9A935AF863DE}" type="parTrans" cxnId="{ACBC0518-43D4-4149-AA8F-B9A6737ACF89}">
      <dgm:prSet/>
      <dgm:spPr/>
      <dgm:t>
        <a:bodyPr/>
        <a:lstStyle/>
        <a:p>
          <a:endParaRPr lang="en-US"/>
        </a:p>
      </dgm:t>
    </dgm:pt>
    <dgm:pt modelId="{482D2C19-D283-4235-9A8D-D3D882DE2778}" type="sibTrans" cxnId="{ACBC0518-43D4-4149-AA8F-B9A6737ACF89}">
      <dgm:prSet/>
      <dgm:spPr/>
      <dgm:t>
        <a:bodyPr/>
        <a:lstStyle/>
        <a:p>
          <a:endParaRPr lang="en-US"/>
        </a:p>
      </dgm:t>
    </dgm:pt>
    <dgm:pt modelId="{E508E6D1-410B-4D79-8931-4BA53378C6D3}">
      <dgm:prSet/>
      <dgm:spPr/>
      <dgm:t>
        <a:bodyPr/>
        <a:lstStyle/>
        <a:p>
          <a:r>
            <a:rPr lang="nl-NL"/>
            <a:t>Medewerkers van het Relatie- en Scheidingsteam ervaren een duidelijke meerwaarde in de werkwijze</a:t>
          </a:r>
          <a:endParaRPr lang="en-US"/>
        </a:p>
      </dgm:t>
    </dgm:pt>
    <dgm:pt modelId="{B5AE97A4-DE3E-4A6C-8039-CFDFFFCF9E8D}" type="parTrans" cxnId="{05725850-E966-412B-BE88-305E2FC22FB0}">
      <dgm:prSet/>
      <dgm:spPr/>
      <dgm:t>
        <a:bodyPr/>
        <a:lstStyle/>
        <a:p>
          <a:endParaRPr lang="en-US"/>
        </a:p>
      </dgm:t>
    </dgm:pt>
    <dgm:pt modelId="{1734AFE5-5A93-48D4-B049-28524EB5B7A9}" type="sibTrans" cxnId="{05725850-E966-412B-BE88-305E2FC22FB0}">
      <dgm:prSet/>
      <dgm:spPr/>
      <dgm:t>
        <a:bodyPr/>
        <a:lstStyle/>
        <a:p>
          <a:endParaRPr lang="en-US"/>
        </a:p>
      </dgm:t>
    </dgm:pt>
    <dgm:pt modelId="{0D645213-78B4-4381-9571-113EEEFF49BB}">
      <dgm:prSet/>
      <dgm:spPr/>
      <dgm:t>
        <a:bodyPr/>
        <a:lstStyle/>
        <a:p>
          <a:r>
            <a:rPr lang="nl-NL"/>
            <a:t>Adviesbureau AEF beoordeelt de interventie ‘Relatie- en Scheidingsteam als kansrijk voor het versnellen van de transformatie jeugdhulp. </a:t>
          </a:r>
          <a:endParaRPr lang="en-US"/>
        </a:p>
      </dgm:t>
    </dgm:pt>
    <dgm:pt modelId="{0A3A4CD9-ED27-4A59-A42C-BE955DE47B2F}" type="parTrans" cxnId="{038509C1-FD04-4832-AB27-159C9AB2A9FE}">
      <dgm:prSet/>
      <dgm:spPr/>
      <dgm:t>
        <a:bodyPr/>
        <a:lstStyle/>
        <a:p>
          <a:endParaRPr lang="en-US"/>
        </a:p>
      </dgm:t>
    </dgm:pt>
    <dgm:pt modelId="{906D11D5-08CC-4393-8BBC-656BE1D505CB}" type="sibTrans" cxnId="{038509C1-FD04-4832-AB27-159C9AB2A9FE}">
      <dgm:prSet/>
      <dgm:spPr/>
      <dgm:t>
        <a:bodyPr/>
        <a:lstStyle/>
        <a:p>
          <a:endParaRPr lang="en-US"/>
        </a:p>
      </dgm:t>
    </dgm:pt>
    <dgm:pt modelId="{F3D02D75-3354-4E95-B739-A7D586514447}" type="pres">
      <dgm:prSet presAssocID="{2A55EE20-273E-43F8-8B16-21E0758E42E5}" presName="vert0" presStyleCnt="0">
        <dgm:presLayoutVars>
          <dgm:dir/>
          <dgm:animOne val="branch"/>
          <dgm:animLvl val="lvl"/>
        </dgm:presLayoutVars>
      </dgm:prSet>
      <dgm:spPr/>
    </dgm:pt>
    <dgm:pt modelId="{CD4592E7-1DFB-4386-A124-205C49386768}" type="pres">
      <dgm:prSet presAssocID="{199E06A0-B40D-433D-AF48-EA36A4CCFAE8}" presName="thickLine" presStyleLbl="alignNode1" presStyleIdx="0" presStyleCnt="4"/>
      <dgm:spPr/>
    </dgm:pt>
    <dgm:pt modelId="{6B507DC1-41DC-4E4E-9A0B-47F223B69CC0}" type="pres">
      <dgm:prSet presAssocID="{199E06A0-B40D-433D-AF48-EA36A4CCFAE8}" presName="horz1" presStyleCnt="0"/>
      <dgm:spPr/>
    </dgm:pt>
    <dgm:pt modelId="{66915803-FD1A-4F99-8680-88CEF43F19FE}" type="pres">
      <dgm:prSet presAssocID="{199E06A0-B40D-433D-AF48-EA36A4CCFAE8}" presName="tx1" presStyleLbl="revTx" presStyleIdx="0" presStyleCnt="4"/>
      <dgm:spPr/>
    </dgm:pt>
    <dgm:pt modelId="{CC37EB57-13E0-4B70-9C1A-A73DB05034CA}" type="pres">
      <dgm:prSet presAssocID="{199E06A0-B40D-433D-AF48-EA36A4CCFAE8}" presName="vert1" presStyleCnt="0"/>
      <dgm:spPr/>
    </dgm:pt>
    <dgm:pt modelId="{587B30AF-3358-4D73-92FE-F9DBCD02ACD9}" type="pres">
      <dgm:prSet presAssocID="{A0C08065-FA6F-4C24-86DA-B515217D3930}" presName="thickLine" presStyleLbl="alignNode1" presStyleIdx="1" presStyleCnt="4"/>
      <dgm:spPr/>
    </dgm:pt>
    <dgm:pt modelId="{17ACB6B4-1F00-40A3-B745-BD22F33C5533}" type="pres">
      <dgm:prSet presAssocID="{A0C08065-FA6F-4C24-86DA-B515217D3930}" presName="horz1" presStyleCnt="0"/>
      <dgm:spPr/>
    </dgm:pt>
    <dgm:pt modelId="{0C3B7C14-D412-4787-8F8D-8858ACB9C4FB}" type="pres">
      <dgm:prSet presAssocID="{A0C08065-FA6F-4C24-86DA-B515217D3930}" presName="tx1" presStyleLbl="revTx" presStyleIdx="1" presStyleCnt="4"/>
      <dgm:spPr/>
    </dgm:pt>
    <dgm:pt modelId="{508143D7-B68B-4682-934E-06901FDE8B69}" type="pres">
      <dgm:prSet presAssocID="{A0C08065-FA6F-4C24-86DA-B515217D3930}" presName="vert1" presStyleCnt="0"/>
      <dgm:spPr/>
    </dgm:pt>
    <dgm:pt modelId="{79A28D84-4499-45FD-91C4-16D9AEA50458}" type="pres">
      <dgm:prSet presAssocID="{E508E6D1-410B-4D79-8931-4BA53378C6D3}" presName="thickLine" presStyleLbl="alignNode1" presStyleIdx="2" presStyleCnt="4"/>
      <dgm:spPr/>
    </dgm:pt>
    <dgm:pt modelId="{FC5ACD49-D0C4-4E84-94EE-1D5774229E79}" type="pres">
      <dgm:prSet presAssocID="{E508E6D1-410B-4D79-8931-4BA53378C6D3}" presName="horz1" presStyleCnt="0"/>
      <dgm:spPr/>
    </dgm:pt>
    <dgm:pt modelId="{80ECC372-B72D-4B51-A6E1-AEE44D25C583}" type="pres">
      <dgm:prSet presAssocID="{E508E6D1-410B-4D79-8931-4BA53378C6D3}" presName="tx1" presStyleLbl="revTx" presStyleIdx="2" presStyleCnt="4"/>
      <dgm:spPr/>
    </dgm:pt>
    <dgm:pt modelId="{4164B306-980D-4D00-91AA-D39BC16BBC63}" type="pres">
      <dgm:prSet presAssocID="{E508E6D1-410B-4D79-8931-4BA53378C6D3}" presName="vert1" presStyleCnt="0"/>
      <dgm:spPr/>
    </dgm:pt>
    <dgm:pt modelId="{3A1FE99C-D293-4474-913A-F6C5A78D1351}" type="pres">
      <dgm:prSet presAssocID="{0D645213-78B4-4381-9571-113EEEFF49BB}" presName="thickLine" presStyleLbl="alignNode1" presStyleIdx="3" presStyleCnt="4"/>
      <dgm:spPr/>
    </dgm:pt>
    <dgm:pt modelId="{C22A1BCF-2C25-4141-B940-E5E86CAD8506}" type="pres">
      <dgm:prSet presAssocID="{0D645213-78B4-4381-9571-113EEEFF49BB}" presName="horz1" presStyleCnt="0"/>
      <dgm:spPr/>
    </dgm:pt>
    <dgm:pt modelId="{10052115-8777-41DA-9022-67581B77EA70}" type="pres">
      <dgm:prSet presAssocID="{0D645213-78B4-4381-9571-113EEEFF49BB}" presName="tx1" presStyleLbl="revTx" presStyleIdx="3" presStyleCnt="4"/>
      <dgm:spPr/>
    </dgm:pt>
    <dgm:pt modelId="{C1A563B9-50AB-4FAA-B933-28487A98C82D}" type="pres">
      <dgm:prSet presAssocID="{0D645213-78B4-4381-9571-113EEEFF49BB}" presName="vert1" presStyleCnt="0"/>
      <dgm:spPr/>
    </dgm:pt>
  </dgm:ptLst>
  <dgm:cxnLst>
    <dgm:cxn modelId="{ACBC0518-43D4-4149-AA8F-B9A6737ACF89}" srcId="{2A55EE20-273E-43F8-8B16-21E0758E42E5}" destId="{A0C08065-FA6F-4C24-86DA-B515217D3930}" srcOrd="1" destOrd="0" parTransId="{EF14807D-25FB-402F-858A-9A935AF863DE}" sibTransId="{482D2C19-D283-4235-9A8D-D3D882DE2778}"/>
    <dgm:cxn modelId="{F3D29824-95C2-4205-BF02-D42FB1600157}" type="presOf" srcId="{E508E6D1-410B-4D79-8931-4BA53378C6D3}" destId="{80ECC372-B72D-4B51-A6E1-AEE44D25C583}" srcOrd="0" destOrd="0" presId="urn:microsoft.com/office/officeart/2008/layout/LinedList"/>
    <dgm:cxn modelId="{E210FF33-91D9-4BE4-898A-8893636252DC}" type="presOf" srcId="{2A55EE20-273E-43F8-8B16-21E0758E42E5}" destId="{F3D02D75-3354-4E95-B739-A7D586514447}" srcOrd="0" destOrd="0" presId="urn:microsoft.com/office/officeart/2008/layout/LinedList"/>
    <dgm:cxn modelId="{05725850-E966-412B-BE88-305E2FC22FB0}" srcId="{2A55EE20-273E-43F8-8B16-21E0758E42E5}" destId="{E508E6D1-410B-4D79-8931-4BA53378C6D3}" srcOrd="2" destOrd="0" parTransId="{B5AE97A4-DE3E-4A6C-8039-CFDFFFCF9E8D}" sibTransId="{1734AFE5-5A93-48D4-B049-28524EB5B7A9}"/>
    <dgm:cxn modelId="{D6FD8157-0CE4-4136-A2A4-29F663E9A41F}" srcId="{2A55EE20-273E-43F8-8B16-21E0758E42E5}" destId="{199E06A0-B40D-433D-AF48-EA36A4CCFAE8}" srcOrd="0" destOrd="0" parTransId="{ED204BF2-2AE3-4210-883D-5EE2F9E0AACB}" sibTransId="{10A54FF8-355A-407C-B670-0321D368E1A6}"/>
    <dgm:cxn modelId="{E0F5A67C-1A1A-4318-A6F5-CD8A48A7185F}" type="presOf" srcId="{A0C08065-FA6F-4C24-86DA-B515217D3930}" destId="{0C3B7C14-D412-4787-8F8D-8858ACB9C4FB}" srcOrd="0" destOrd="0" presId="urn:microsoft.com/office/officeart/2008/layout/LinedList"/>
    <dgm:cxn modelId="{D62898AA-2352-4DCF-B1C1-8E334016B74C}" type="presOf" srcId="{0D645213-78B4-4381-9571-113EEEFF49BB}" destId="{10052115-8777-41DA-9022-67581B77EA70}" srcOrd="0" destOrd="0" presId="urn:microsoft.com/office/officeart/2008/layout/LinedList"/>
    <dgm:cxn modelId="{038509C1-FD04-4832-AB27-159C9AB2A9FE}" srcId="{2A55EE20-273E-43F8-8B16-21E0758E42E5}" destId="{0D645213-78B4-4381-9571-113EEEFF49BB}" srcOrd="3" destOrd="0" parTransId="{0A3A4CD9-ED27-4A59-A42C-BE955DE47B2F}" sibTransId="{906D11D5-08CC-4393-8BBC-656BE1D505CB}"/>
    <dgm:cxn modelId="{BBDF21C7-0124-4FA1-B507-E84301E5C62D}" type="presOf" srcId="{199E06A0-B40D-433D-AF48-EA36A4CCFAE8}" destId="{66915803-FD1A-4F99-8680-88CEF43F19FE}" srcOrd="0" destOrd="0" presId="urn:microsoft.com/office/officeart/2008/layout/LinedList"/>
    <dgm:cxn modelId="{75A48DD6-C238-46B7-A28E-605A64680230}" type="presParOf" srcId="{F3D02D75-3354-4E95-B739-A7D586514447}" destId="{CD4592E7-1DFB-4386-A124-205C49386768}" srcOrd="0" destOrd="0" presId="urn:microsoft.com/office/officeart/2008/layout/LinedList"/>
    <dgm:cxn modelId="{39D40016-A11D-4F2D-9532-39CB7638CDA9}" type="presParOf" srcId="{F3D02D75-3354-4E95-B739-A7D586514447}" destId="{6B507DC1-41DC-4E4E-9A0B-47F223B69CC0}" srcOrd="1" destOrd="0" presId="urn:microsoft.com/office/officeart/2008/layout/LinedList"/>
    <dgm:cxn modelId="{53FB904E-46B2-4359-A721-2E57A6B5EAC8}" type="presParOf" srcId="{6B507DC1-41DC-4E4E-9A0B-47F223B69CC0}" destId="{66915803-FD1A-4F99-8680-88CEF43F19FE}" srcOrd="0" destOrd="0" presId="urn:microsoft.com/office/officeart/2008/layout/LinedList"/>
    <dgm:cxn modelId="{CBC4E433-D434-460E-AD9D-E0CCD900C7C8}" type="presParOf" srcId="{6B507DC1-41DC-4E4E-9A0B-47F223B69CC0}" destId="{CC37EB57-13E0-4B70-9C1A-A73DB05034CA}" srcOrd="1" destOrd="0" presId="urn:microsoft.com/office/officeart/2008/layout/LinedList"/>
    <dgm:cxn modelId="{DEA60993-4780-4B97-8B3F-E5FF826519A3}" type="presParOf" srcId="{F3D02D75-3354-4E95-B739-A7D586514447}" destId="{587B30AF-3358-4D73-92FE-F9DBCD02ACD9}" srcOrd="2" destOrd="0" presId="urn:microsoft.com/office/officeart/2008/layout/LinedList"/>
    <dgm:cxn modelId="{011C8983-E82F-4F15-BC3E-46AE46259EDE}" type="presParOf" srcId="{F3D02D75-3354-4E95-B739-A7D586514447}" destId="{17ACB6B4-1F00-40A3-B745-BD22F33C5533}" srcOrd="3" destOrd="0" presId="urn:microsoft.com/office/officeart/2008/layout/LinedList"/>
    <dgm:cxn modelId="{D1F5573E-DBD1-4DF7-A99F-8CB45B553D5B}" type="presParOf" srcId="{17ACB6B4-1F00-40A3-B745-BD22F33C5533}" destId="{0C3B7C14-D412-4787-8F8D-8858ACB9C4FB}" srcOrd="0" destOrd="0" presId="urn:microsoft.com/office/officeart/2008/layout/LinedList"/>
    <dgm:cxn modelId="{A5FF6814-43E4-449C-8FA9-6BD4E672F1E9}" type="presParOf" srcId="{17ACB6B4-1F00-40A3-B745-BD22F33C5533}" destId="{508143D7-B68B-4682-934E-06901FDE8B69}" srcOrd="1" destOrd="0" presId="urn:microsoft.com/office/officeart/2008/layout/LinedList"/>
    <dgm:cxn modelId="{EB4318AC-65D1-4E38-9DF5-6C7A1A71B8E7}" type="presParOf" srcId="{F3D02D75-3354-4E95-B739-A7D586514447}" destId="{79A28D84-4499-45FD-91C4-16D9AEA50458}" srcOrd="4" destOrd="0" presId="urn:microsoft.com/office/officeart/2008/layout/LinedList"/>
    <dgm:cxn modelId="{F284A6A0-1C20-4F4D-A49B-7A65A2DB0615}" type="presParOf" srcId="{F3D02D75-3354-4E95-B739-A7D586514447}" destId="{FC5ACD49-D0C4-4E84-94EE-1D5774229E79}" srcOrd="5" destOrd="0" presId="urn:microsoft.com/office/officeart/2008/layout/LinedList"/>
    <dgm:cxn modelId="{69FAE6CF-2B2E-4382-A89F-0BFB2DD55C5C}" type="presParOf" srcId="{FC5ACD49-D0C4-4E84-94EE-1D5774229E79}" destId="{80ECC372-B72D-4B51-A6E1-AEE44D25C583}" srcOrd="0" destOrd="0" presId="urn:microsoft.com/office/officeart/2008/layout/LinedList"/>
    <dgm:cxn modelId="{58195537-8BA7-407E-8FBE-ECE99600BE69}" type="presParOf" srcId="{FC5ACD49-D0C4-4E84-94EE-1D5774229E79}" destId="{4164B306-980D-4D00-91AA-D39BC16BBC63}" srcOrd="1" destOrd="0" presId="urn:microsoft.com/office/officeart/2008/layout/LinedList"/>
    <dgm:cxn modelId="{6CCD419F-AFC0-404C-9B12-CB6368272D26}" type="presParOf" srcId="{F3D02D75-3354-4E95-B739-A7D586514447}" destId="{3A1FE99C-D293-4474-913A-F6C5A78D1351}" srcOrd="6" destOrd="0" presId="urn:microsoft.com/office/officeart/2008/layout/LinedList"/>
    <dgm:cxn modelId="{3DC3AF17-1452-46DA-B7D9-1B0932B403B2}" type="presParOf" srcId="{F3D02D75-3354-4E95-B739-A7D586514447}" destId="{C22A1BCF-2C25-4141-B940-E5E86CAD8506}" srcOrd="7" destOrd="0" presId="urn:microsoft.com/office/officeart/2008/layout/LinedList"/>
    <dgm:cxn modelId="{2B0AD02B-9C19-43F6-B15F-069B2AF0A241}" type="presParOf" srcId="{C22A1BCF-2C25-4141-B940-E5E86CAD8506}" destId="{10052115-8777-41DA-9022-67581B77EA70}" srcOrd="0" destOrd="0" presId="urn:microsoft.com/office/officeart/2008/layout/LinedList"/>
    <dgm:cxn modelId="{FDDCB352-BB19-402C-9239-EFEAEDB43BCF}" type="presParOf" srcId="{C22A1BCF-2C25-4141-B940-E5E86CAD8506}" destId="{C1A563B9-50AB-4FAA-B933-28487A98C82D}"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4592E7-1DFB-4386-A124-205C49386768}">
      <dsp:nvSpPr>
        <dsp:cNvPr id="0" name=""/>
        <dsp:cNvSpPr/>
      </dsp:nvSpPr>
      <dsp:spPr>
        <a:xfrm>
          <a:off x="0" y="0"/>
          <a:ext cx="751555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6915803-FD1A-4F99-8680-88CEF43F19FE}">
      <dsp:nvSpPr>
        <dsp:cNvPr id="0" name=""/>
        <dsp:cNvSpPr/>
      </dsp:nvSpPr>
      <dsp:spPr>
        <a:xfrm>
          <a:off x="0" y="0"/>
          <a:ext cx="7515555" cy="15787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nl-NL" sz="2500" kern="1200" dirty="0"/>
            <a:t>Het lukt het Relatie- en Scheidingsteam om (langdurige) conflicten bij ouders te voorkomen of te doorbreken (de-escalatie) waardoor er minder belasting is bij kinderen.</a:t>
          </a:r>
          <a:endParaRPr lang="en-US" sz="2500" kern="1200" dirty="0"/>
        </a:p>
      </dsp:txBody>
      <dsp:txXfrm>
        <a:off x="0" y="0"/>
        <a:ext cx="7515555" cy="1578787"/>
      </dsp:txXfrm>
    </dsp:sp>
    <dsp:sp modelId="{587B30AF-3358-4D73-92FE-F9DBCD02ACD9}">
      <dsp:nvSpPr>
        <dsp:cNvPr id="0" name=""/>
        <dsp:cNvSpPr/>
      </dsp:nvSpPr>
      <dsp:spPr>
        <a:xfrm>
          <a:off x="0" y="1578787"/>
          <a:ext cx="7515555" cy="0"/>
        </a:xfrm>
        <a:prstGeom prst="line">
          <a:avLst/>
        </a:prstGeom>
        <a:solidFill>
          <a:schemeClr val="accent2">
            <a:hueOff val="378479"/>
            <a:satOff val="-1960"/>
            <a:lumOff val="-8497"/>
            <a:alphaOff val="0"/>
          </a:schemeClr>
        </a:solidFill>
        <a:ln w="12700" cap="flat" cmpd="sng" algn="ctr">
          <a:solidFill>
            <a:schemeClr val="accent2">
              <a:hueOff val="378479"/>
              <a:satOff val="-1960"/>
              <a:lumOff val="-849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C3B7C14-D412-4787-8F8D-8858ACB9C4FB}">
      <dsp:nvSpPr>
        <dsp:cNvPr id="0" name=""/>
        <dsp:cNvSpPr/>
      </dsp:nvSpPr>
      <dsp:spPr>
        <a:xfrm>
          <a:off x="0" y="1578787"/>
          <a:ext cx="7515555" cy="15787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nl-NL" sz="2500" kern="1200" dirty="0"/>
            <a:t>Ouders en jeugdigen ervaren een duidelijke meerwaarde in de hulp en ondersteuning van het Relatie- en Scheidingsteam</a:t>
          </a:r>
          <a:endParaRPr lang="en-US" sz="2500" kern="1200" dirty="0"/>
        </a:p>
      </dsp:txBody>
      <dsp:txXfrm>
        <a:off x="0" y="1578787"/>
        <a:ext cx="7515555" cy="1578787"/>
      </dsp:txXfrm>
    </dsp:sp>
    <dsp:sp modelId="{79A28D84-4499-45FD-91C4-16D9AEA50458}">
      <dsp:nvSpPr>
        <dsp:cNvPr id="0" name=""/>
        <dsp:cNvSpPr/>
      </dsp:nvSpPr>
      <dsp:spPr>
        <a:xfrm>
          <a:off x="0" y="3157574"/>
          <a:ext cx="7515555" cy="0"/>
        </a:xfrm>
        <a:prstGeom prst="line">
          <a:avLst/>
        </a:prstGeom>
        <a:solidFill>
          <a:schemeClr val="accent2">
            <a:hueOff val="756959"/>
            <a:satOff val="-3919"/>
            <a:lumOff val="-16994"/>
            <a:alphaOff val="0"/>
          </a:schemeClr>
        </a:solidFill>
        <a:ln w="12700" cap="flat" cmpd="sng" algn="ctr">
          <a:solidFill>
            <a:schemeClr val="accent2">
              <a:hueOff val="756959"/>
              <a:satOff val="-3919"/>
              <a:lumOff val="-1699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0ECC372-B72D-4B51-A6E1-AEE44D25C583}">
      <dsp:nvSpPr>
        <dsp:cNvPr id="0" name=""/>
        <dsp:cNvSpPr/>
      </dsp:nvSpPr>
      <dsp:spPr>
        <a:xfrm>
          <a:off x="0" y="3157574"/>
          <a:ext cx="7515555" cy="15787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nl-NL" sz="2500" kern="1200"/>
            <a:t>Medewerkers van het Relatie- en Scheidingsteam ervaren een duidelijke meerwaarde in de werkwijze</a:t>
          </a:r>
          <a:endParaRPr lang="en-US" sz="2500" kern="1200"/>
        </a:p>
      </dsp:txBody>
      <dsp:txXfrm>
        <a:off x="0" y="3157574"/>
        <a:ext cx="7515555" cy="1578787"/>
      </dsp:txXfrm>
    </dsp:sp>
    <dsp:sp modelId="{3A1FE99C-D293-4474-913A-F6C5A78D1351}">
      <dsp:nvSpPr>
        <dsp:cNvPr id="0" name=""/>
        <dsp:cNvSpPr/>
      </dsp:nvSpPr>
      <dsp:spPr>
        <a:xfrm>
          <a:off x="0" y="4736361"/>
          <a:ext cx="7515555" cy="0"/>
        </a:xfrm>
        <a:prstGeom prst="line">
          <a:avLst/>
        </a:prstGeom>
        <a:solidFill>
          <a:schemeClr val="accent2">
            <a:hueOff val="1135438"/>
            <a:satOff val="-5879"/>
            <a:lumOff val="-25491"/>
            <a:alphaOff val="0"/>
          </a:schemeClr>
        </a:solidFill>
        <a:ln w="12700" cap="flat" cmpd="sng" algn="ctr">
          <a:solidFill>
            <a:schemeClr val="accent2">
              <a:hueOff val="1135438"/>
              <a:satOff val="-5879"/>
              <a:lumOff val="-2549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0052115-8777-41DA-9022-67581B77EA70}">
      <dsp:nvSpPr>
        <dsp:cNvPr id="0" name=""/>
        <dsp:cNvSpPr/>
      </dsp:nvSpPr>
      <dsp:spPr>
        <a:xfrm>
          <a:off x="0" y="4736361"/>
          <a:ext cx="7515555" cy="15787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nl-NL" sz="2500" kern="1200"/>
            <a:t>Adviesbureau AEF beoordeelt de interventie ‘Relatie- en Scheidingsteam als kansrijk voor het versnellen van de transformatie jeugdhulp. </a:t>
          </a:r>
          <a:endParaRPr lang="en-US" sz="2500" kern="1200"/>
        </a:p>
      </dsp:txBody>
      <dsp:txXfrm>
        <a:off x="0" y="4736361"/>
        <a:ext cx="7515555" cy="1578787"/>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53039C-AC66-4184-8359-8E58C1C6E919}" type="datetimeFigureOut">
              <a:rPr lang="nl-NL" smtClean="0"/>
              <a:t>8-11-2024</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6501E4-725A-42DF-BE43-ADF7CCFC4E2D}" type="slidenum">
              <a:rPr lang="nl-NL" smtClean="0"/>
              <a:t>‹nr.›</a:t>
            </a:fld>
            <a:endParaRPr lang="nl-NL"/>
          </a:p>
        </p:txBody>
      </p:sp>
    </p:spTree>
    <p:extLst>
      <p:ext uri="{BB962C8B-B14F-4D97-AF65-F5344CB8AC3E}">
        <p14:creationId xmlns:p14="http://schemas.microsoft.com/office/powerpoint/2010/main" val="15670850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Feitelijke vragen: steek een hand op</a:t>
            </a:r>
          </a:p>
          <a:p>
            <a:endParaRPr lang="nl-NL" dirty="0"/>
          </a:p>
          <a:p>
            <a:r>
              <a:rPr lang="nl-NL" dirty="0"/>
              <a:t>Inhoudelijke vragen of opmerkingen: dat doen we na ons verhaal</a:t>
            </a:r>
          </a:p>
        </p:txBody>
      </p:sp>
      <p:sp>
        <p:nvSpPr>
          <p:cNvPr id="4" name="Tijdelijke aanduiding voor dianummer 3"/>
          <p:cNvSpPr>
            <a:spLocks noGrp="1"/>
          </p:cNvSpPr>
          <p:nvPr>
            <p:ph type="sldNum" sz="quarter" idx="5"/>
          </p:nvPr>
        </p:nvSpPr>
        <p:spPr/>
        <p:txBody>
          <a:bodyPr/>
          <a:lstStyle/>
          <a:p>
            <a:fld id="{F36501E4-725A-42DF-BE43-ADF7CCFC4E2D}" type="slidenum">
              <a:rPr lang="nl-NL" smtClean="0"/>
              <a:t>2</a:t>
            </a:fld>
            <a:endParaRPr lang="nl-NL"/>
          </a:p>
        </p:txBody>
      </p:sp>
    </p:spTree>
    <p:extLst>
      <p:ext uri="{BB962C8B-B14F-4D97-AF65-F5344CB8AC3E}">
        <p14:creationId xmlns:p14="http://schemas.microsoft.com/office/powerpoint/2010/main" val="21979658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In onze partijvisie staat de toekomst voor onze kinderen op nummer 1.</a:t>
            </a:r>
          </a:p>
          <a:p>
            <a:r>
              <a:rPr lang="nl-NL" dirty="0"/>
              <a:t>En dan gaat het niet over beschikbaarheid van zorg.</a:t>
            </a:r>
          </a:p>
          <a:p>
            <a:r>
              <a:rPr lang="nl-NL" dirty="0"/>
              <a:t>Maar over:</a:t>
            </a:r>
          </a:p>
          <a:p>
            <a:pPr marL="171450" indent="-171450">
              <a:buFontTx/>
              <a:buChar char="-"/>
            </a:pPr>
            <a:r>
              <a:rPr lang="nl-NL" dirty="0"/>
              <a:t>Gezinnen</a:t>
            </a:r>
          </a:p>
          <a:p>
            <a:pPr marL="171450" indent="-171450">
              <a:buFontTx/>
              <a:buChar char="-"/>
            </a:pPr>
            <a:r>
              <a:rPr lang="nl-NL" dirty="0"/>
              <a:t>Families</a:t>
            </a:r>
          </a:p>
          <a:p>
            <a:pPr marL="171450" indent="-171450">
              <a:buFontTx/>
              <a:buChar char="-"/>
            </a:pPr>
            <a:r>
              <a:rPr lang="nl-NL" dirty="0"/>
              <a:t>Kinderarmoede bestrijden</a:t>
            </a:r>
          </a:p>
          <a:p>
            <a:pPr marL="171450" indent="-171450">
              <a:buFontTx/>
              <a:buChar char="-"/>
            </a:pPr>
            <a:r>
              <a:rPr lang="nl-NL" dirty="0"/>
              <a:t>Goede onderwijs</a:t>
            </a:r>
          </a:p>
          <a:p>
            <a:pPr marL="171450" indent="-171450">
              <a:buFontTx/>
              <a:buChar char="-"/>
            </a:pPr>
            <a:r>
              <a:rPr lang="nl-NL" dirty="0"/>
              <a:t>Huisvesting</a:t>
            </a:r>
          </a:p>
          <a:p>
            <a:pPr marL="171450" indent="-171450">
              <a:buFontTx/>
              <a:buChar char="-"/>
            </a:pPr>
            <a:endParaRPr lang="nl-NL" dirty="0"/>
          </a:p>
        </p:txBody>
      </p:sp>
      <p:sp>
        <p:nvSpPr>
          <p:cNvPr id="4" name="Tijdelijke aanduiding voor dianummer 3"/>
          <p:cNvSpPr>
            <a:spLocks noGrp="1"/>
          </p:cNvSpPr>
          <p:nvPr>
            <p:ph type="sldNum" sz="quarter" idx="5"/>
          </p:nvPr>
        </p:nvSpPr>
        <p:spPr/>
        <p:txBody>
          <a:bodyPr/>
          <a:lstStyle/>
          <a:p>
            <a:fld id="{F36501E4-725A-42DF-BE43-ADF7CCFC4E2D}" type="slidenum">
              <a:rPr lang="nl-NL" smtClean="0"/>
              <a:t>3</a:t>
            </a:fld>
            <a:endParaRPr lang="nl-NL"/>
          </a:p>
        </p:txBody>
      </p:sp>
    </p:spTree>
    <p:extLst>
      <p:ext uri="{BB962C8B-B14F-4D97-AF65-F5344CB8AC3E}">
        <p14:creationId xmlns:p14="http://schemas.microsoft.com/office/powerpoint/2010/main" val="33947552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Vrij algemeen mooi verhaaltje, maar wel voedingsbodem…</a:t>
            </a:r>
          </a:p>
        </p:txBody>
      </p:sp>
      <p:sp>
        <p:nvSpPr>
          <p:cNvPr id="4" name="Tijdelijke aanduiding voor dianummer 3"/>
          <p:cNvSpPr>
            <a:spLocks noGrp="1"/>
          </p:cNvSpPr>
          <p:nvPr>
            <p:ph type="sldNum" sz="quarter" idx="5"/>
          </p:nvPr>
        </p:nvSpPr>
        <p:spPr/>
        <p:txBody>
          <a:bodyPr/>
          <a:lstStyle/>
          <a:p>
            <a:fld id="{F36501E4-725A-42DF-BE43-ADF7CCFC4E2D}" type="slidenum">
              <a:rPr lang="nl-NL" smtClean="0"/>
              <a:t>4</a:t>
            </a:fld>
            <a:endParaRPr lang="nl-NL"/>
          </a:p>
        </p:txBody>
      </p:sp>
    </p:spTree>
    <p:extLst>
      <p:ext uri="{BB962C8B-B14F-4D97-AF65-F5344CB8AC3E}">
        <p14:creationId xmlns:p14="http://schemas.microsoft.com/office/powerpoint/2010/main" val="39815132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36501E4-725A-42DF-BE43-ADF7CCFC4E2D}" type="slidenum">
              <a:rPr lang="nl-NL" smtClean="0"/>
              <a:t>5</a:t>
            </a:fld>
            <a:endParaRPr lang="nl-NL"/>
          </a:p>
        </p:txBody>
      </p:sp>
    </p:spTree>
    <p:extLst>
      <p:ext uri="{BB962C8B-B14F-4D97-AF65-F5344CB8AC3E}">
        <p14:creationId xmlns:p14="http://schemas.microsoft.com/office/powerpoint/2010/main" val="28647579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36501E4-725A-42DF-BE43-ADF7CCFC4E2D}" type="slidenum">
              <a:rPr lang="nl-NL" smtClean="0"/>
              <a:t>6</a:t>
            </a:fld>
            <a:endParaRPr lang="nl-NL"/>
          </a:p>
        </p:txBody>
      </p:sp>
    </p:spTree>
    <p:extLst>
      <p:ext uri="{BB962C8B-B14F-4D97-AF65-F5344CB8AC3E}">
        <p14:creationId xmlns:p14="http://schemas.microsoft.com/office/powerpoint/2010/main" val="1807037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36501E4-725A-42DF-BE43-ADF7CCFC4E2D}" type="slidenum">
              <a:rPr lang="nl-NL" smtClean="0"/>
              <a:t>7</a:t>
            </a:fld>
            <a:endParaRPr lang="nl-NL"/>
          </a:p>
        </p:txBody>
      </p:sp>
    </p:spTree>
    <p:extLst>
      <p:ext uri="{BB962C8B-B14F-4D97-AF65-F5344CB8AC3E}">
        <p14:creationId xmlns:p14="http://schemas.microsoft.com/office/powerpoint/2010/main" val="2631513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36501E4-725A-42DF-BE43-ADF7CCFC4E2D}" type="slidenum">
              <a:rPr lang="nl-NL" smtClean="0"/>
              <a:t>15</a:t>
            </a:fld>
            <a:endParaRPr lang="nl-NL"/>
          </a:p>
        </p:txBody>
      </p:sp>
    </p:spTree>
    <p:extLst>
      <p:ext uri="{BB962C8B-B14F-4D97-AF65-F5344CB8AC3E}">
        <p14:creationId xmlns:p14="http://schemas.microsoft.com/office/powerpoint/2010/main" val="2497472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36501E4-725A-42DF-BE43-ADF7CCFC4E2D}" type="slidenum">
              <a:rPr lang="nl-NL" smtClean="0"/>
              <a:t>17</a:t>
            </a:fld>
            <a:endParaRPr lang="nl-NL"/>
          </a:p>
        </p:txBody>
      </p:sp>
    </p:spTree>
    <p:extLst>
      <p:ext uri="{BB962C8B-B14F-4D97-AF65-F5344CB8AC3E}">
        <p14:creationId xmlns:p14="http://schemas.microsoft.com/office/powerpoint/2010/main" val="18631234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5B866E6-889F-4D53-AFAB-39E184EF7992}"/>
              </a:ext>
            </a:extLst>
          </p:cNvPr>
          <p:cNvSpPr>
            <a:spLocks noGrp="1"/>
          </p:cNvSpPr>
          <p:nvPr>
            <p:ph type="ctrTitle"/>
          </p:nvPr>
        </p:nvSpPr>
        <p:spPr>
          <a:xfrm>
            <a:off x="1524000" y="1122363"/>
            <a:ext cx="9144000" cy="2387600"/>
          </a:xfrm>
        </p:spPr>
        <p:txBody>
          <a:bodyPr anchor="b"/>
          <a:lstStyle>
            <a:lvl1pPr algn="ctr">
              <a:defRPr sz="6000"/>
            </a:lvl1pPr>
          </a:lstStyle>
          <a:p>
            <a:r>
              <a:rPr lang="nl-NL" dirty="0"/>
              <a:t>Klik om stijl te bewerken</a:t>
            </a:r>
            <a:endParaRPr lang="en-GB" dirty="0"/>
          </a:p>
        </p:txBody>
      </p:sp>
      <p:sp>
        <p:nvSpPr>
          <p:cNvPr id="3" name="Ondertitel 2">
            <a:extLst>
              <a:ext uri="{FF2B5EF4-FFF2-40B4-BE49-F238E27FC236}">
                <a16:creationId xmlns:a16="http://schemas.microsoft.com/office/drawing/2014/main" id="{D1048B11-F87F-409C-B466-D44A126AB92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Klikken om de ondertitelstijl van het model te bewerken</a:t>
            </a:r>
            <a:endParaRPr lang="en-GB" dirty="0"/>
          </a:p>
        </p:txBody>
      </p:sp>
      <p:sp>
        <p:nvSpPr>
          <p:cNvPr id="4" name="Tijdelijke aanduiding voor datum 3">
            <a:extLst>
              <a:ext uri="{FF2B5EF4-FFF2-40B4-BE49-F238E27FC236}">
                <a16:creationId xmlns:a16="http://schemas.microsoft.com/office/drawing/2014/main" id="{EF5C07E7-407D-416C-9A19-9252C663AFF5}"/>
              </a:ext>
            </a:extLst>
          </p:cNvPr>
          <p:cNvSpPr>
            <a:spLocks noGrp="1"/>
          </p:cNvSpPr>
          <p:nvPr>
            <p:ph type="dt" sz="half" idx="10"/>
          </p:nvPr>
        </p:nvSpPr>
        <p:spPr/>
        <p:txBody>
          <a:bodyPr lIns="360000"/>
          <a:lstStyle/>
          <a:p>
            <a:fld id="{0A1652A8-C380-47D4-AD02-0B30ADB82A86}" type="datetimeFigureOut">
              <a:rPr lang="en-GB" smtClean="0"/>
              <a:t>08/11/2024</a:t>
            </a:fld>
            <a:endParaRPr lang="en-GB" dirty="0"/>
          </a:p>
        </p:txBody>
      </p:sp>
      <p:sp>
        <p:nvSpPr>
          <p:cNvPr id="5" name="Tijdelijke aanduiding voor voettekst 4">
            <a:extLst>
              <a:ext uri="{FF2B5EF4-FFF2-40B4-BE49-F238E27FC236}">
                <a16:creationId xmlns:a16="http://schemas.microsoft.com/office/drawing/2014/main" id="{53A31EF0-9F6F-4B80-ADD7-20D0C11AC7B4}"/>
              </a:ext>
            </a:extLst>
          </p:cNvPr>
          <p:cNvSpPr>
            <a:spLocks noGrp="1"/>
          </p:cNvSpPr>
          <p:nvPr>
            <p:ph type="ftr" sz="quarter" idx="11"/>
          </p:nvPr>
        </p:nvSpPr>
        <p:spPr/>
        <p:txBody>
          <a:bodyPr/>
          <a:lstStyle/>
          <a:p>
            <a:endParaRPr lang="en-GB"/>
          </a:p>
        </p:txBody>
      </p:sp>
      <p:sp>
        <p:nvSpPr>
          <p:cNvPr id="6" name="Tijdelijke aanduiding voor dianummer 5">
            <a:extLst>
              <a:ext uri="{FF2B5EF4-FFF2-40B4-BE49-F238E27FC236}">
                <a16:creationId xmlns:a16="http://schemas.microsoft.com/office/drawing/2014/main" id="{185F5100-0403-4DBC-962D-CC4B624425AB}"/>
              </a:ext>
            </a:extLst>
          </p:cNvPr>
          <p:cNvSpPr>
            <a:spLocks noGrp="1"/>
          </p:cNvSpPr>
          <p:nvPr>
            <p:ph type="sldNum" sz="quarter" idx="12"/>
          </p:nvPr>
        </p:nvSpPr>
        <p:spPr/>
        <p:txBody>
          <a:bodyPr/>
          <a:lstStyle/>
          <a:p>
            <a:fld id="{CF16E6FD-7BF8-485A-A317-C3090DB7CD90}" type="slidenum">
              <a:rPr lang="en-GB" smtClean="0"/>
              <a:t>‹nr.›</a:t>
            </a:fld>
            <a:endParaRPr lang="en-GB"/>
          </a:p>
        </p:txBody>
      </p:sp>
    </p:spTree>
    <p:extLst>
      <p:ext uri="{BB962C8B-B14F-4D97-AF65-F5344CB8AC3E}">
        <p14:creationId xmlns:p14="http://schemas.microsoft.com/office/powerpoint/2010/main" val="24054735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77BA152-A0A2-44C9-8A80-D17229A03AA7}"/>
              </a:ext>
            </a:extLst>
          </p:cNvPr>
          <p:cNvSpPr>
            <a:spLocks noGrp="1"/>
          </p:cNvSpPr>
          <p:nvPr>
            <p:ph type="title"/>
          </p:nvPr>
        </p:nvSpPr>
        <p:spPr/>
        <p:txBody>
          <a:bodyPr lIns="900000"/>
          <a:lstStyle/>
          <a:p>
            <a:r>
              <a:rPr lang="nl-NL" dirty="0"/>
              <a:t>Klik om stijl te bewerken</a:t>
            </a:r>
            <a:endParaRPr lang="en-GB" dirty="0"/>
          </a:p>
        </p:txBody>
      </p:sp>
      <p:sp>
        <p:nvSpPr>
          <p:cNvPr id="3" name="Tijdelijke aanduiding voor verticale tekst 2">
            <a:extLst>
              <a:ext uri="{FF2B5EF4-FFF2-40B4-BE49-F238E27FC236}">
                <a16:creationId xmlns:a16="http://schemas.microsoft.com/office/drawing/2014/main" id="{637DE79A-7183-41FA-83D2-957511F051C0}"/>
              </a:ext>
            </a:extLst>
          </p:cNvPr>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4" name="Tijdelijke aanduiding voor datum 3">
            <a:extLst>
              <a:ext uri="{FF2B5EF4-FFF2-40B4-BE49-F238E27FC236}">
                <a16:creationId xmlns:a16="http://schemas.microsoft.com/office/drawing/2014/main" id="{D44D807E-7E9C-4571-BD0B-C6DD6C4153D9}"/>
              </a:ext>
            </a:extLst>
          </p:cNvPr>
          <p:cNvSpPr>
            <a:spLocks noGrp="1"/>
          </p:cNvSpPr>
          <p:nvPr>
            <p:ph type="dt" sz="half" idx="10"/>
          </p:nvPr>
        </p:nvSpPr>
        <p:spPr/>
        <p:txBody>
          <a:bodyPr lIns="360000"/>
          <a:lstStyle/>
          <a:p>
            <a:fld id="{0A1652A8-C380-47D4-AD02-0B30ADB82A86}" type="datetimeFigureOut">
              <a:rPr lang="en-GB" smtClean="0"/>
              <a:t>08/11/2024</a:t>
            </a:fld>
            <a:endParaRPr lang="en-GB" dirty="0"/>
          </a:p>
        </p:txBody>
      </p:sp>
      <p:sp>
        <p:nvSpPr>
          <p:cNvPr id="5" name="Tijdelijke aanduiding voor voettekst 4">
            <a:extLst>
              <a:ext uri="{FF2B5EF4-FFF2-40B4-BE49-F238E27FC236}">
                <a16:creationId xmlns:a16="http://schemas.microsoft.com/office/drawing/2014/main" id="{D4F1A2E1-3855-4B88-A8F9-FE89A90089A3}"/>
              </a:ext>
            </a:extLst>
          </p:cNvPr>
          <p:cNvSpPr>
            <a:spLocks noGrp="1"/>
          </p:cNvSpPr>
          <p:nvPr>
            <p:ph type="ftr" sz="quarter" idx="11"/>
          </p:nvPr>
        </p:nvSpPr>
        <p:spPr/>
        <p:txBody>
          <a:bodyPr/>
          <a:lstStyle/>
          <a:p>
            <a:endParaRPr lang="en-GB"/>
          </a:p>
        </p:txBody>
      </p:sp>
      <p:sp>
        <p:nvSpPr>
          <p:cNvPr id="6" name="Tijdelijke aanduiding voor dianummer 5">
            <a:extLst>
              <a:ext uri="{FF2B5EF4-FFF2-40B4-BE49-F238E27FC236}">
                <a16:creationId xmlns:a16="http://schemas.microsoft.com/office/drawing/2014/main" id="{39D76B7D-9D9B-407E-8F74-0E6E64C086B8}"/>
              </a:ext>
            </a:extLst>
          </p:cNvPr>
          <p:cNvSpPr>
            <a:spLocks noGrp="1"/>
          </p:cNvSpPr>
          <p:nvPr>
            <p:ph type="sldNum" sz="quarter" idx="12"/>
          </p:nvPr>
        </p:nvSpPr>
        <p:spPr/>
        <p:txBody>
          <a:bodyPr/>
          <a:lstStyle/>
          <a:p>
            <a:fld id="{CF16E6FD-7BF8-485A-A317-C3090DB7CD90}" type="slidenum">
              <a:rPr lang="en-GB" smtClean="0"/>
              <a:t>‹nr.›</a:t>
            </a:fld>
            <a:endParaRPr lang="en-GB"/>
          </a:p>
        </p:txBody>
      </p:sp>
    </p:spTree>
    <p:extLst>
      <p:ext uri="{BB962C8B-B14F-4D97-AF65-F5344CB8AC3E}">
        <p14:creationId xmlns:p14="http://schemas.microsoft.com/office/powerpoint/2010/main" val="5733545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08C6CFE0-5EE3-45BF-8887-FC917F0125F7}"/>
              </a:ext>
            </a:extLst>
          </p:cNvPr>
          <p:cNvSpPr>
            <a:spLocks noGrp="1"/>
          </p:cNvSpPr>
          <p:nvPr>
            <p:ph type="title" orient="vert"/>
          </p:nvPr>
        </p:nvSpPr>
        <p:spPr>
          <a:xfrm>
            <a:off x="8724900" y="365125"/>
            <a:ext cx="2628900" cy="5811838"/>
          </a:xfrm>
        </p:spPr>
        <p:txBody>
          <a:bodyPr vert="eaVert"/>
          <a:lstStyle/>
          <a:p>
            <a:r>
              <a:rPr lang="nl-NL"/>
              <a:t>Klik om stijl te bewerken</a:t>
            </a:r>
            <a:endParaRPr lang="en-GB"/>
          </a:p>
        </p:txBody>
      </p:sp>
      <p:sp>
        <p:nvSpPr>
          <p:cNvPr id="3" name="Tijdelijke aanduiding voor verticale tekst 2">
            <a:extLst>
              <a:ext uri="{FF2B5EF4-FFF2-40B4-BE49-F238E27FC236}">
                <a16:creationId xmlns:a16="http://schemas.microsoft.com/office/drawing/2014/main" id="{87B0571B-3F87-4C83-9F36-37CA75D3AE2B}"/>
              </a:ext>
            </a:extLst>
          </p:cNvPr>
          <p:cNvSpPr>
            <a:spLocks noGrp="1"/>
          </p:cNvSpPr>
          <p:nvPr>
            <p:ph type="body" orient="vert" idx="1"/>
          </p:nvPr>
        </p:nvSpPr>
        <p:spPr>
          <a:xfrm>
            <a:off x="838200" y="365125"/>
            <a:ext cx="7734300" cy="5811838"/>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4" name="Tijdelijke aanduiding voor datum 3">
            <a:extLst>
              <a:ext uri="{FF2B5EF4-FFF2-40B4-BE49-F238E27FC236}">
                <a16:creationId xmlns:a16="http://schemas.microsoft.com/office/drawing/2014/main" id="{446EB5DD-16B4-4ECB-AACC-1843BFAE1EC7}"/>
              </a:ext>
            </a:extLst>
          </p:cNvPr>
          <p:cNvSpPr>
            <a:spLocks noGrp="1"/>
          </p:cNvSpPr>
          <p:nvPr>
            <p:ph type="dt" sz="half" idx="10"/>
          </p:nvPr>
        </p:nvSpPr>
        <p:spPr/>
        <p:txBody>
          <a:bodyPr lIns="360000"/>
          <a:lstStyle/>
          <a:p>
            <a:fld id="{0A1652A8-C380-47D4-AD02-0B30ADB82A86}" type="datetimeFigureOut">
              <a:rPr lang="en-GB" smtClean="0"/>
              <a:t>08/11/2024</a:t>
            </a:fld>
            <a:endParaRPr lang="en-GB" dirty="0"/>
          </a:p>
        </p:txBody>
      </p:sp>
      <p:sp>
        <p:nvSpPr>
          <p:cNvPr id="5" name="Tijdelijke aanduiding voor voettekst 4">
            <a:extLst>
              <a:ext uri="{FF2B5EF4-FFF2-40B4-BE49-F238E27FC236}">
                <a16:creationId xmlns:a16="http://schemas.microsoft.com/office/drawing/2014/main" id="{B10C05FC-226E-4E62-A0D9-27290E2ED530}"/>
              </a:ext>
            </a:extLst>
          </p:cNvPr>
          <p:cNvSpPr>
            <a:spLocks noGrp="1"/>
          </p:cNvSpPr>
          <p:nvPr>
            <p:ph type="ftr" sz="quarter" idx="11"/>
          </p:nvPr>
        </p:nvSpPr>
        <p:spPr/>
        <p:txBody>
          <a:bodyPr/>
          <a:lstStyle/>
          <a:p>
            <a:endParaRPr lang="en-GB"/>
          </a:p>
        </p:txBody>
      </p:sp>
      <p:sp>
        <p:nvSpPr>
          <p:cNvPr id="6" name="Tijdelijke aanduiding voor dianummer 5">
            <a:extLst>
              <a:ext uri="{FF2B5EF4-FFF2-40B4-BE49-F238E27FC236}">
                <a16:creationId xmlns:a16="http://schemas.microsoft.com/office/drawing/2014/main" id="{8B50789E-1B99-4D05-9089-233026FB6209}"/>
              </a:ext>
            </a:extLst>
          </p:cNvPr>
          <p:cNvSpPr>
            <a:spLocks noGrp="1"/>
          </p:cNvSpPr>
          <p:nvPr>
            <p:ph type="sldNum" sz="quarter" idx="12"/>
          </p:nvPr>
        </p:nvSpPr>
        <p:spPr/>
        <p:txBody>
          <a:bodyPr/>
          <a:lstStyle/>
          <a:p>
            <a:fld id="{CF16E6FD-7BF8-485A-A317-C3090DB7CD90}" type="slidenum">
              <a:rPr lang="en-GB" smtClean="0"/>
              <a:t>‹nr.›</a:t>
            </a:fld>
            <a:endParaRPr lang="en-GB"/>
          </a:p>
        </p:txBody>
      </p:sp>
    </p:spTree>
    <p:extLst>
      <p:ext uri="{BB962C8B-B14F-4D97-AF65-F5344CB8AC3E}">
        <p14:creationId xmlns:p14="http://schemas.microsoft.com/office/powerpoint/2010/main" val="14752769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8F59A5-C56C-451D-B659-8E7FBCA5BA37}"/>
              </a:ext>
            </a:extLst>
          </p:cNvPr>
          <p:cNvSpPr>
            <a:spLocks noGrp="1"/>
          </p:cNvSpPr>
          <p:nvPr>
            <p:ph type="title"/>
          </p:nvPr>
        </p:nvSpPr>
        <p:spPr/>
        <p:txBody>
          <a:bodyPr lIns="900000"/>
          <a:lstStyle/>
          <a:p>
            <a:r>
              <a:rPr lang="nl-NL" dirty="0"/>
              <a:t>Klik om stijl te bewerken</a:t>
            </a:r>
            <a:endParaRPr lang="en-GB" dirty="0"/>
          </a:p>
        </p:txBody>
      </p:sp>
      <p:sp>
        <p:nvSpPr>
          <p:cNvPr id="3" name="Tijdelijke aanduiding voor inhoud 2">
            <a:extLst>
              <a:ext uri="{FF2B5EF4-FFF2-40B4-BE49-F238E27FC236}">
                <a16:creationId xmlns:a16="http://schemas.microsoft.com/office/drawing/2014/main" id="{F1C49C39-9563-44C1-9F40-8FC55F3DD25E}"/>
              </a:ext>
            </a:extLst>
          </p:cNvPr>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4" name="Tijdelijke aanduiding voor datum 3">
            <a:extLst>
              <a:ext uri="{FF2B5EF4-FFF2-40B4-BE49-F238E27FC236}">
                <a16:creationId xmlns:a16="http://schemas.microsoft.com/office/drawing/2014/main" id="{C374AD10-C830-4BD3-BA3E-E2050513E481}"/>
              </a:ext>
            </a:extLst>
          </p:cNvPr>
          <p:cNvSpPr>
            <a:spLocks noGrp="1"/>
          </p:cNvSpPr>
          <p:nvPr>
            <p:ph type="dt" sz="half" idx="10"/>
          </p:nvPr>
        </p:nvSpPr>
        <p:spPr/>
        <p:txBody>
          <a:bodyPr lIns="360000"/>
          <a:lstStyle/>
          <a:p>
            <a:fld id="{0A1652A8-C380-47D4-AD02-0B30ADB82A86}" type="datetimeFigureOut">
              <a:rPr lang="en-GB" smtClean="0"/>
              <a:t>08/11/2024</a:t>
            </a:fld>
            <a:endParaRPr lang="en-GB" dirty="0"/>
          </a:p>
        </p:txBody>
      </p:sp>
      <p:sp>
        <p:nvSpPr>
          <p:cNvPr id="5" name="Tijdelijke aanduiding voor voettekst 4">
            <a:extLst>
              <a:ext uri="{FF2B5EF4-FFF2-40B4-BE49-F238E27FC236}">
                <a16:creationId xmlns:a16="http://schemas.microsoft.com/office/drawing/2014/main" id="{52428D87-EA98-470B-B5CF-EB173D4C2DDF}"/>
              </a:ext>
            </a:extLst>
          </p:cNvPr>
          <p:cNvSpPr>
            <a:spLocks noGrp="1"/>
          </p:cNvSpPr>
          <p:nvPr>
            <p:ph type="ftr" sz="quarter" idx="11"/>
          </p:nvPr>
        </p:nvSpPr>
        <p:spPr/>
        <p:txBody>
          <a:bodyPr/>
          <a:lstStyle/>
          <a:p>
            <a:endParaRPr lang="en-GB"/>
          </a:p>
        </p:txBody>
      </p:sp>
      <p:sp>
        <p:nvSpPr>
          <p:cNvPr id="6" name="Tijdelijke aanduiding voor dianummer 5">
            <a:extLst>
              <a:ext uri="{FF2B5EF4-FFF2-40B4-BE49-F238E27FC236}">
                <a16:creationId xmlns:a16="http://schemas.microsoft.com/office/drawing/2014/main" id="{3647068C-FAB8-4B90-82FD-9EB1DECDA461}"/>
              </a:ext>
            </a:extLst>
          </p:cNvPr>
          <p:cNvSpPr>
            <a:spLocks noGrp="1"/>
          </p:cNvSpPr>
          <p:nvPr>
            <p:ph type="sldNum" sz="quarter" idx="12"/>
          </p:nvPr>
        </p:nvSpPr>
        <p:spPr/>
        <p:txBody>
          <a:bodyPr/>
          <a:lstStyle/>
          <a:p>
            <a:fld id="{CF16E6FD-7BF8-485A-A317-C3090DB7CD90}" type="slidenum">
              <a:rPr lang="en-GB" smtClean="0"/>
              <a:t>‹nr.›</a:t>
            </a:fld>
            <a:endParaRPr lang="en-GB"/>
          </a:p>
        </p:txBody>
      </p:sp>
    </p:spTree>
    <p:extLst>
      <p:ext uri="{BB962C8B-B14F-4D97-AF65-F5344CB8AC3E}">
        <p14:creationId xmlns:p14="http://schemas.microsoft.com/office/powerpoint/2010/main" val="24636439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6138D3D-DAD1-4CEE-A915-2E6AC1625A0E}"/>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endParaRPr lang="en-GB"/>
          </a:p>
        </p:txBody>
      </p:sp>
      <p:sp>
        <p:nvSpPr>
          <p:cNvPr id="3" name="Tijdelijke aanduiding voor tekst 2">
            <a:extLst>
              <a:ext uri="{FF2B5EF4-FFF2-40B4-BE49-F238E27FC236}">
                <a16:creationId xmlns:a16="http://schemas.microsoft.com/office/drawing/2014/main" id="{7719FB09-E86A-42CE-921F-D0677206F94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
        <p:nvSpPr>
          <p:cNvPr id="4" name="Tijdelijke aanduiding voor datum 3">
            <a:extLst>
              <a:ext uri="{FF2B5EF4-FFF2-40B4-BE49-F238E27FC236}">
                <a16:creationId xmlns:a16="http://schemas.microsoft.com/office/drawing/2014/main" id="{B86D5CE6-A962-40B8-ACC9-2DC8CFC352BC}"/>
              </a:ext>
            </a:extLst>
          </p:cNvPr>
          <p:cNvSpPr>
            <a:spLocks noGrp="1"/>
          </p:cNvSpPr>
          <p:nvPr>
            <p:ph type="dt" sz="half" idx="10"/>
          </p:nvPr>
        </p:nvSpPr>
        <p:spPr/>
        <p:txBody>
          <a:bodyPr lIns="360000"/>
          <a:lstStyle/>
          <a:p>
            <a:fld id="{0A1652A8-C380-47D4-AD02-0B30ADB82A86}" type="datetimeFigureOut">
              <a:rPr lang="en-GB" smtClean="0"/>
              <a:t>08/11/2024</a:t>
            </a:fld>
            <a:endParaRPr lang="en-GB" dirty="0"/>
          </a:p>
        </p:txBody>
      </p:sp>
      <p:sp>
        <p:nvSpPr>
          <p:cNvPr id="5" name="Tijdelijke aanduiding voor voettekst 4">
            <a:extLst>
              <a:ext uri="{FF2B5EF4-FFF2-40B4-BE49-F238E27FC236}">
                <a16:creationId xmlns:a16="http://schemas.microsoft.com/office/drawing/2014/main" id="{C329B8E5-6897-4B91-BFD5-60AC9450E583}"/>
              </a:ext>
            </a:extLst>
          </p:cNvPr>
          <p:cNvSpPr>
            <a:spLocks noGrp="1"/>
          </p:cNvSpPr>
          <p:nvPr>
            <p:ph type="ftr" sz="quarter" idx="11"/>
          </p:nvPr>
        </p:nvSpPr>
        <p:spPr/>
        <p:txBody>
          <a:bodyPr/>
          <a:lstStyle/>
          <a:p>
            <a:endParaRPr lang="en-GB"/>
          </a:p>
        </p:txBody>
      </p:sp>
      <p:sp>
        <p:nvSpPr>
          <p:cNvPr id="6" name="Tijdelijke aanduiding voor dianummer 5">
            <a:extLst>
              <a:ext uri="{FF2B5EF4-FFF2-40B4-BE49-F238E27FC236}">
                <a16:creationId xmlns:a16="http://schemas.microsoft.com/office/drawing/2014/main" id="{AB19E776-B45A-4909-83AA-8609A73672D2}"/>
              </a:ext>
            </a:extLst>
          </p:cNvPr>
          <p:cNvSpPr>
            <a:spLocks noGrp="1"/>
          </p:cNvSpPr>
          <p:nvPr>
            <p:ph type="sldNum" sz="quarter" idx="12"/>
          </p:nvPr>
        </p:nvSpPr>
        <p:spPr/>
        <p:txBody>
          <a:bodyPr/>
          <a:lstStyle/>
          <a:p>
            <a:fld id="{CF16E6FD-7BF8-485A-A317-C3090DB7CD90}" type="slidenum">
              <a:rPr lang="en-GB" smtClean="0"/>
              <a:t>‹nr.›</a:t>
            </a:fld>
            <a:endParaRPr lang="en-GB"/>
          </a:p>
        </p:txBody>
      </p:sp>
    </p:spTree>
    <p:extLst>
      <p:ext uri="{BB962C8B-B14F-4D97-AF65-F5344CB8AC3E}">
        <p14:creationId xmlns:p14="http://schemas.microsoft.com/office/powerpoint/2010/main" val="42880426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B9D384F-B7BD-4773-97AB-219D4416C449}"/>
              </a:ext>
            </a:extLst>
          </p:cNvPr>
          <p:cNvSpPr>
            <a:spLocks noGrp="1"/>
          </p:cNvSpPr>
          <p:nvPr>
            <p:ph type="title"/>
          </p:nvPr>
        </p:nvSpPr>
        <p:spPr/>
        <p:txBody>
          <a:bodyPr lIns="900000"/>
          <a:lstStyle/>
          <a:p>
            <a:r>
              <a:rPr lang="nl-NL" dirty="0"/>
              <a:t>Klik om stijl te bewerken</a:t>
            </a:r>
            <a:endParaRPr lang="en-GB" dirty="0"/>
          </a:p>
        </p:txBody>
      </p:sp>
      <p:sp>
        <p:nvSpPr>
          <p:cNvPr id="3" name="Tijdelijke aanduiding voor inhoud 2">
            <a:extLst>
              <a:ext uri="{FF2B5EF4-FFF2-40B4-BE49-F238E27FC236}">
                <a16:creationId xmlns:a16="http://schemas.microsoft.com/office/drawing/2014/main" id="{80E33378-C958-41C6-BCC1-7785C075E7A2}"/>
              </a:ext>
            </a:extLst>
          </p:cNvPr>
          <p:cNvSpPr>
            <a:spLocks noGrp="1"/>
          </p:cNvSpPr>
          <p:nvPr>
            <p:ph sz="half" idx="1"/>
          </p:nvPr>
        </p:nvSpPr>
        <p:spPr>
          <a:xfrm>
            <a:off x="838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4" name="Tijdelijke aanduiding voor inhoud 3">
            <a:extLst>
              <a:ext uri="{FF2B5EF4-FFF2-40B4-BE49-F238E27FC236}">
                <a16:creationId xmlns:a16="http://schemas.microsoft.com/office/drawing/2014/main" id="{620B8573-2884-4A3F-80E4-4262945A21F9}"/>
              </a:ext>
            </a:extLst>
          </p:cNvPr>
          <p:cNvSpPr>
            <a:spLocks noGrp="1"/>
          </p:cNvSpPr>
          <p:nvPr>
            <p:ph sz="half" idx="2"/>
          </p:nvPr>
        </p:nvSpPr>
        <p:spPr>
          <a:xfrm>
            <a:off x="6172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5" name="Tijdelijke aanduiding voor datum 4">
            <a:extLst>
              <a:ext uri="{FF2B5EF4-FFF2-40B4-BE49-F238E27FC236}">
                <a16:creationId xmlns:a16="http://schemas.microsoft.com/office/drawing/2014/main" id="{2CD1C39C-9B1E-4723-AE44-C618E07DEBE8}"/>
              </a:ext>
            </a:extLst>
          </p:cNvPr>
          <p:cNvSpPr>
            <a:spLocks noGrp="1"/>
          </p:cNvSpPr>
          <p:nvPr>
            <p:ph type="dt" sz="half" idx="10"/>
          </p:nvPr>
        </p:nvSpPr>
        <p:spPr/>
        <p:txBody>
          <a:bodyPr lIns="360000"/>
          <a:lstStyle/>
          <a:p>
            <a:fld id="{0A1652A8-C380-47D4-AD02-0B30ADB82A86}" type="datetimeFigureOut">
              <a:rPr lang="en-GB" smtClean="0"/>
              <a:t>08/11/2024</a:t>
            </a:fld>
            <a:endParaRPr lang="en-GB" dirty="0"/>
          </a:p>
        </p:txBody>
      </p:sp>
      <p:sp>
        <p:nvSpPr>
          <p:cNvPr id="6" name="Tijdelijke aanduiding voor voettekst 5">
            <a:extLst>
              <a:ext uri="{FF2B5EF4-FFF2-40B4-BE49-F238E27FC236}">
                <a16:creationId xmlns:a16="http://schemas.microsoft.com/office/drawing/2014/main" id="{39D804D4-B332-43EF-A794-702226FACDDD}"/>
              </a:ext>
            </a:extLst>
          </p:cNvPr>
          <p:cNvSpPr>
            <a:spLocks noGrp="1"/>
          </p:cNvSpPr>
          <p:nvPr>
            <p:ph type="ftr" sz="quarter" idx="11"/>
          </p:nvPr>
        </p:nvSpPr>
        <p:spPr/>
        <p:txBody>
          <a:bodyPr/>
          <a:lstStyle/>
          <a:p>
            <a:endParaRPr lang="en-GB"/>
          </a:p>
        </p:txBody>
      </p:sp>
      <p:sp>
        <p:nvSpPr>
          <p:cNvPr id="7" name="Tijdelijke aanduiding voor dianummer 6">
            <a:extLst>
              <a:ext uri="{FF2B5EF4-FFF2-40B4-BE49-F238E27FC236}">
                <a16:creationId xmlns:a16="http://schemas.microsoft.com/office/drawing/2014/main" id="{F2AEF273-2DBA-4FFE-BCB8-4BF54A107881}"/>
              </a:ext>
            </a:extLst>
          </p:cNvPr>
          <p:cNvSpPr>
            <a:spLocks noGrp="1"/>
          </p:cNvSpPr>
          <p:nvPr>
            <p:ph type="sldNum" sz="quarter" idx="12"/>
          </p:nvPr>
        </p:nvSpPr>
        <p:spPr/>
        <p:txBody>
          <a:bodyPr/>
          <a:lstStyle/>
          <a:p>
            <a:fld id="{CF16E6FD-7BF8-485A-A317-C3090DB7CD90}" type="slidenum">
              <a:rPr lang="en-GB" smtClean="0"/>
              <a:t>‹nr.›</a:t>
            </a:fld>
            <a:endParaRPr lang="en-GB"/>
          </a:p>
        </p:txBody>
      </p:sp>
    </p:spTree>
    <p:extLst>
      <p:ext uri="{BB962C8B-B14F-4D97-AF65-F5344CB8AC3E}">
        <p14:creationId xmlns:p14="http://schemas.microsoft.com/office/powerpoint/2010/main" val="26882861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96A135-E54E-4D31-B88F-81A8F4D44AEA}"/>
              </a:ext>
            </a:extLst>
          </p:cNvPr>
          <p:cNvSpPr>
            <a:spLocks noGrp="1"/>
          </p:cNvSpPr>
          <p:nvPr>
            <p:ph type="title"/>
          </p:nvPr>
        </p:nvSpPr>
        <p:spPr>
          <a:xfrm>
            <a:off x="839788" y="365125"/>
            <a:ext cx="10515600" cy="1325563"/>
          </a:xfrm>
        </p:spPr>
        <p:txBody>
          <a:bodyPr lIns="900000"/>
          <a:lstStyle/>
          <a:p>
            <a:r>
              <a:rPr lang="nl-NL" dirty="0"/>
              <a:t>Klik om stijl te bewerken</a:t>
            </a:r>
            <a:endParaRPr lang="en-GB" dirty="0"/>
          </a:p>
        </p:txBody>
      </p:sp>
      <p:sp>
        <p:nvSpPr>
          <p:cNvPr id="3" name="Tijdelijke aanduiding voor tekst 2">
            <a:extLst>
              <a:ext uri="{FF2B5EF4-FFF2-40B4-BE49-F238E27FC236}">
                <a16:creationId xmlns:a16="http://schemas.microsoft.com/office/drawing/2014/main" id="{3AC73651-450A-43B9-8A95-89D8AB4DB00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Tijdelijke aanduiding voor inhoud 3">
            <a:extLst>
              <a:ext uri="{FF2B5EF4-FFF2-40B4-BE49-F238E27FC236}">
                <a16:creationId xmlns:a16="http://schemas.microsoft.com/office/drawing/2014/main" id="{2E3AA44E-52CD-43C1-84E6-4ED75AAF79E9}"/>
              </a:ext>
            </a:extLst>
          </p:cNvPr>
          <p:cNvSpPr>
            <a:spLocks noGrp="1"/>
          </p:cNvSpPr>
          <p:nvPr>
            <p:ph sz="half" idx="2"/>
          </p:nvPr>
        </p:nvSpPr>
        <p:spPr>
          <a:xfrm>
            <a:off x="839788" y="2505075"/>
            <a:ext cx="5157787"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5" name="Tijdelijke aanduiding voor tekst 4">
            <a:extLst>
              <a:ext uri="{FF2B5EF4-FFF2-40B4-BE49-F238E27FC236}">
                <a16:creationId xmlns:a16="http://schemas.microsoft.com/office/drawing/2014/main" id="{5EBA7D37-C35A-4E48-8153-FC5BD898D7F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Tijdelijke aanduiding voor inhoud 5">
            <a:extLst>
              <a:ext uri="{FF2B5EF4-FFF2-40B4-BE49-F238E27FC236}">
                <a16:creationId xmlns:a16="http://schemas.microsoft.com/office/drawing/2014/main" id="{0BF8EDB7-494D-4818-94E6-B884FD365E2F}"/>
              </a:ext>
            </a:extLst>
          </p:cNvPr>
          <p:cNvSpPr>
            <a:spLocks noGrp="1"/>
          </p:cNvSpPr>
          <p:nvPr>
            <p:ph sz="quarter" idx="4"/>
          </p:nvPr>
        </p:nvSpPr>
        <p:spPr>
          <a:xfrm>
            <a:off x="6172200" y="2505075"/>
            <a:ext cx="5183188"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7" name="Tijdelijke aanduiding voor datum 6">
            <a:extLst>
              <a:ext uri="{FF2B5EF4-FFF2-40B4-BE49-F238E27FC236}">
                <a16:creationId xmlns:a16="http://schemas.microsoft.com/office/drawing/2014/main" id="{FDEE9D07-490F-48DA-8EE2-84A6DDCDB031}"/>
              </a:ext>
            </a:extLst>
          </p:cNvPr>
          <p:cNvSpPr>
            <a:spLocks noGrp="1"/>
          </p:cNvSpPr>
          <p:nvPr>
            <p:ph type="dt" sz="half" idx="10"/>
          </p:nvPr>
        </p:nvSpPr>
        <p:spPr/>
        <p:txBody>
          <a:bodyPr lIns="360000"/>
          <a:lstStyle/>
          <a:p>
            <a:fld id="{0A1652A8-C380-47D4-AD02-0B30ADB82A86}" type="datetimeFigureOut">
              <a:rPr lang="en-GB" smtClean="0"/>
              <a:t>08/11/2024</a:t>
            </a:fld>
            <a:endParaRPr lang="en-GB" dirty="0"/>
          </a:p>
        </p:txBody>
      </p:sp>
      <p:sp>
        <p:nvSpPr>
          <p:cNvPr id="8" name="Tijdelijke aanduiding voor voettekst 7">
            <a:extLst>
              <a:ext uri="{FF2B5EF4-FFF2-40B4-BE49-F238E27FC236}">
                <a16:creationId xmlns:a16="http://schemas.microsoft.com/office/drawing/2014/main" id="{1A205239-935E-4379-8CA2-8B840E6C0938}"/>
              </a:ext>
            </a:extLst>
          </p:cNvPr>
          <p:cNvSpPr>
            <a:spLocks noGrp="1"/>
          </p:cNvSpPr>
          <p:nvPr>
            <p:ph type="ftr" sz="quarter" idx="11"/>
          </p:nvPr>
        </p:nvSpPr>
        <p:spPr/>
        <p:txBody>
          <a:bodyPr/>
          <a:lstStyle/>
          <a:p>
            <a:endParaRPr lang="en-GB"/>
          </a:p>
        </p:txBody>
      </p:sp>
      <p:sp>
        <p:nvSpPr>
          <p:cNvPr id="9" name="Tijdelijke aanduiding voor dianummer 8">
            <a:extLst>
              <a:ext uri="{FF2B5EF4-FFF2-40B4-BE49-F238E27FC236}">
                <a16:creationId xmlns:a16="http://schemas.microsoft.com/office/drawing/2014/main" id="{20DF94DD-6CB8-4810-9255-4F9915A9D791}"/>
              </a:ext>
            </a:extLst>
          </p:cNvPr>
          <p:cNvSpPr>
            <a:spLocks noGrp="1"/>
          </p:cNvSpPr>
          <p:nvPr>
            <p:ph type="sldNum" sz="quarter" idx="12"/>
          </p:nvPr>
        </p:nvSpPr>
        <p:spPr/>
        <p:txBody>
          <a:bodyPr/>
          <a:lstStyle/>
          <a:p>
            <a:fld id="{CF16E6FD-7BF8-485A-A317-C3090DB7CD90}" type="slidenum">
              <a:rPr lang="en-GB" smtClean="0"/>
              <a:t>‹nr.›</a:t>
            </a:fld>
            <a:endParaRPr lang="en-GB"/>
          </a:p>
        </p:txBody>
      </p:sp>
    </p:spTree>
    <p:extLst>
      <p:ext uri="{BB962C8B-B14F-4D97-AF65-F5344CB8AC3E}">
        <p14:creationId xmlns:p14="http://schemas.microsoft.com/office/powerpoint/2010/main" val="30229452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7E90F4-BD32-4DBB-83A4-431499642351}"/>
              </a:ext>
            </a:extLst>
          </p:cNvPr>
          <p:cNvSpPr>
            <a:spLocks noGrp="1"/>
          </p:cNvSpPr>
          <p:nvPr>
            <p:ph type="title"/>
          </p:nvPr>
        </p:nvSpPr>
        <p:spPr/>
        <p:txBody>
          <a:bodyPr lIns="900000"/>
          <a:lstStyle/>
          <a:p>
            <a:r>
              <a:rPr lang="nl-NL" dirty="0"/>
              <a:t>Klik om stijl te bewerken</a:t>
            </a:r>
            <a:endParaRPr lang="en-GB" dirty="0"/>
          </a:p>
        </p:txBody>
      </p:sp>
      <p:sp>
        <p:nvSpPr>
          <p:cNvPr id="3" name="Tijdelijke aanduiding voor datum 2">
            <a:extLst>
              <a:ext uri="{FF2B5EF4-FFF2-40B4-BE49-F238E27FC236}">
                <a16:creationId xmlns:a16="http://schemas.microsoft.com/office/drawing/2014/main" id="{2191F38D-F90D-4715-BA70-B37F3F884C52}"/>
              </a:ext>
            </a:extLst>
          </p:cNvPr>
          <p:cNvSpPr>
            <a:spLocks noGrp="1"/>
          </p:cNvSpPr>
          <p:nvPr>
            <p:ph type="dt" sz="half" idx="10"/>
          </p:nvPr>
        </p:nvSpPr>
        <p:spPr/>
        <p:txBody>
          <a:bodyPr lIns="360000"/>
          <a:lstStyle/>
          <a:p>
            <a:fld id="{0A1652A8-C380-47D4-AD02-0B30ADB82A86}" type="datetimeFigureOut">
              <a:rPr lang="en-GB" smtClean="0"/>
              <a:t>08/11/2024</a:t>
            </a:fld>
            <a:endParaRPr lang="en-GB" dirty="0"/>
          </a:p>
        </p:txBody>
      </p:sp>
      <p:sp>
        <p:nvSpPr>
          <p:cNvPr id="4" name="Tijdelijke aanduiding voor voettekst 3">
            <a:extLst>
              <a:ext uri="{FF2B5EF4-FFF2-40B4-BE49-F238E27FC236}">
                <a16:creationId xmlns:a16="http://schemas.microsoft.com/office/drawing/2014/main" id="{E8CA14C1-A8D1-481C-8972-EBCF56A0F096}"/>
              </a:ext>
            </a:extLst>
          </p:cNvPr>
          <p:cNvSpPr>
            <a:spLocks noGrp="1"/>
          </p:cNvSpPr>
          <p:nvPr>
            <p:ph type="ftr" sz="quarter" idx="11"/>
          </p:nvPr>
        </p:nvSpPr>
        <p:spPr/>
        <p:txBody>
          <a:bodyPr/>
          <a:lstStyle/>
          <a:p>
            <a:endParaRPr lang="en-GB"/>
          </a:p>
        </p:txBody>
      </p:sp>
      <p:sp>
        <p:nvSpPr>
          <p:cNvPr id="5" name="Tijdelijke aanduiding voor dianummer 4">
            <a:extLst>
              <a:ext uri="{FF2B5EF4-FFF2-40B4-BE49-F238E27FC236}">
                <a16:creationId xmlns:a16="http://schemas.microsoft.com/office/drawing/2014/main" id="{1E9D40C9-CF03-4085-834A-F5AF4660DEC0}"/>
              </a:ext>
            </a:extLst>
          </p:cNvPr>
          <p:cNvSpPr>
            <a:spLocks noGrp="1"/>
          </p:cNvSpPr>
          <p:nvPr>
            <p:ph type="sldNum" sz="quarter" idx="12"/>
          </p:nvPr>
        </p:nvSpPr>
        <p:spPr/>
        <p:txBody>
          <a:bodyPr/>
          <a:lstStyle/>
          <a:p>
            <a:fld id="{CF16E6FD-7BF8-485A-A317-C3090DB7CD90}" type="slidenum">
              <a:rPr lang="en-GB" smtClean="0"/>
              <a:t>‹nr.›</a:t>
            </a:fld>
            <a:endParaRPr lang="en-GB"/>
          </a:p>
        </p:txBody>
      </p:sp>
    </p:spTree>
    <p:extLst>
      <p:ext uri="{BB962C8B-B14F-4D97-AF65-F5344CB8AC3E}">
        <p14:creationId xmlns:p14="http://schemas.microsoft.com/office/powerpoint/2010/main" val="19391933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1AED0F43-5902-4E62-A1A7-9CB1D3D16F77}"/>
              </a:ext>
            </a:extLst>
          </p:cNvPr>
          <p:cNvSpPr>
            <a:spLocks noGrp="1"/>
          </p:cNvSpPr>
          <p:nvPr>
            <p:ph type="dt" sz="half" idx="10"/>
          </p:nvPr>
        </p:nvSpPr>
        <p:spPr/>
        <p:txBody>
          <a:bodyPr lIns="360000"/>
          <a:lstStyle/>
          <a:p>
            <a:fld id="{0A1652A8-C380-47D4-AD02-0B30ADB82A86}" type="datetimeFigureOut">
              <a:rPr lang="en-GB" smtClean="0"/>
              <a:t>08/11/2024</a:t>
            </a:fld>
            <a:endParaRPr lang="en-GB" dirty="0"/>
          </a:p>
        </p:txBody>
      </p:sp>
      <p:sp>
        <p:nvSpPr>
          <p:cNvPr id="3" name="Tijdelijke aanduiding voor voettekst 2">
            <a:extLst>
              <a:ext uri="{FF2B5EF4-FFF2-40B4-BE49-F238E27FC236}">
                <a16:creationId xmlns:a16="http://schemas.microsoft.com/office/drawing/2014/main" id="{1C0D8D8F-60C2-4D6E-9A07-9465BE03D95F}"/>
              </a:ext>
            </a:extLst>
          </p:cNvPr>
          <p:cNvSpPr>
            <a:spLocks noGrp="1"/>
          </p:cNvSpPr>
          <p:nvPr>
            <p:ph type="ftr" sz="quarter" idx="11"/>
          </p:nvPr>
        </p:nvSpPr>
        <p:spPr/>
        <p:txBody>
          <a:bodyPr/>
          <a:lstStyle/>
          <a:p>
            <a:endParaRPr lang="en-GB"/>
          </a:p>
        </p:txBody>
      </p:sp>
      <p:sp>
        <p:nvSpPr>
          <p:cNvPr id="4" name="Tijdelijke aanduiding voor dianummer 3">
            <a:extLst>
              <a:ext uri="{FF2B5EF4-FFF2-40B4-BE49-F238E27FC236}">
                <a16:creationId xmlns:a16="http://schemas.microsoft.com/office/drawing/2014/main" id="{4D513F24-0E26-4338-8A94-BF412FDE9C97}"/>
              </a:ext>
            </a:extLst>
          </p:cNvPr>
          <p:cNvSpPr>
            <a:spLocks noGrp="1"/>
          </p:cNvSpPr>
          <p:nvPr>
            <p:ph type="sldNum" sz="quarter" idx="12"/>
          </p:nvPr>
        </p:nvSpPr>
        <p:spPr/>
        <p:txBody>
          <a:bodyPr/>
          <a:lstStyle/>
          <a:p>
            <a:fld id="{CF16E6FD-7BF8-485A-A317-C3090DB7CD90}" type="slidenum">
              <a:rPr lang="en-GB" smtClean="0"/>
              <a:t>‹nr.›</a:t>
            </a:fld>
            <a:endParaRPr lang="en-GB"/>
          </a:p>
        </p:txBody>
      </p:sp>
    </p:spTree>
    <p:extLst>
      <p:ext uri="{BB962C8B-B14F-4D97-AF65-F5344CB8AC3E}">
        <p14:creationId xmlns:p14="http://schemas.microsoft.com/office/powerpoint/2010/main" val="22378733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87D1DA7-40F9-4EF7-A069-A93B2CB5EC27}"/>
              </a:ext>
            </a:extLst>
          </p:cNvPr>
          <p:cNvSpPr>
            <a:spLocks noGrp="1"/>
          </p:cNvSpPr>
          <p:nvPr>
            <p:ph type="title"/>
          </p:nvPr>
        </p:nvSpPr>
        <p:spPr>
          <a:xfrm>
            <a:off x="839788" y="457200"/>
            <a:ext cx="3932237" cy="1600200"/>
          </a:xfrm>
        </p:spPr>
        <p:txBody>
          <a:bodyPr lIns="900000" anchor="b"/>
          <a:lstStyle>
            <a:lvl1pPr>
              <a:defRPr sz="3200"/>
            </a:lvl1pPr>
          </a:lstStyle>
          <a:p>
            <a:r>
              <a:rPr lang="nl-NL" dirty="0"/>
              <a:t>Klik om stijl te bewerken</a:t>
            </a:r>
            <a:endParaRPr lang="en-GB" dirty="0"/>
          </a:p>
        </p:txBody>
      </p:sp>
      <p:sp>
        <p:nvSpPr>
          <p:cNvPr id="3" name="Tijdelijke aanduiding voor inhoud 2">
            <a:extLst>
              <a:ext uri="{FF2B5EF4-FFF2-40B4-BE49-F238E27FC236}">
                <a16:creationId xmlns:a16="http://schemas.microsoft.com/office/drawing/2014/main" id="{EF63A815-3D48-466F-BE9A-77DBFEF9B1F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4" name="Tijdelijke aanduiding voor tekst 3">
            <a:extLst>
              <a:ext uri="{FF2B5EF4-FFF2-40B4-BE49-F238E27FC236}">
                <a16:creationId xmlns:a16="http://schemas.microsoft.com/office/drawing/2014/main" id="{4EA27509-6183-4268-82C2-96CA868755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a:extLst>
              <a:ext uri="{FF2B5EF4-FFF2-40B4-BE49-F238E27FC236}">
                <a16:creationId xmlns:a16="http://schemas.microsoft.com/office/drawing/2014/main" id="{14050A51-BE35-4F42-B791-22F18DED8B5F}"/>
              </a:ext>
            </a:extLst>
          </p:cNvPr>
          <p:cNvSpPr>
            <a:spLocks noGrp="1"/>
          </p:cNvSpPr>
          <p:nvPr>
            <p:ph type="dt" sz="half" idx="10"/>
          </p:nvPr>
        </p:nvSpPr>
        <p:spPr/>
        <p:txBody>
          <a:bodyPr lIns="360000"/>
          <a:lstStyle/>
          <a:p>
            <a:fld id="{0A1652A8-C380-47D4-AD02-0B30ADB82A86}" type="datetimeFigureOut">
              <a:rPr lang="en-GB" smtClean="0"/>
              <a:t>08/11/2024</a:t>
            </a:fld>
            <a:endParaRPr lang="en-GB" dirty="0"/>
          </a:p>
        </p:txBody>
      </p:sp>
      <p:sp>
        <p:nvSpPr>
          <p:cNvPr id="6" name="Tijdelijke aanduiding voor voettekst 5">
            <a:extLst>
              <a:ext uri="{FF2B5EF4-FFF2-40B4-BE49-F238E27FC236}">
                <a16:creationId xmlns:a16="http://schemas.microsoft.com/office/drawing/2014/main" id="{D7B0443E-C0F6-41B1-8353-F8DC55802238}"/>
              </a:ext>
            </a:extLst>
          </p:cNvPr>
          <p:cNvSpPr>
            <a:spLocks noGrp="1"/>
          </p:cNvSpPr>
          <p:nvPr>
            <p:ph type="ftr" sz="quarter" idx="11"/>
          </p:nvPr>
        </p:nvSpPr>
        <p:spPr/>
        <p:txBody>
          <a:bodyPr/>
          <a:lstStyle/>
          <a:p>
            <a:endParaRPr lang="en-GB"/>
          </a:p>
        </p:txBody>
      </p:sp>
      <p:sp>
        <p:nvSpPr>
          <p:cNvPr id="7" name="Tijdelijke aanduiding voor dianummer 6">
            <a:extLst>
              <a:ext uri="{FF2B5EF4-FFF2-40B4-BE49-F238E27FC236}">
                <a16:creationId xmlns:a16="http://schemas.microsoft.com/office/drawing/2014/main" id="{B0C09140-DC62-4B7A-84EC-C152E303ABF1}"/>
              </a:ext>
            </a:extLst>
          </p:cNvPr>
          <p:cNvSpPr>
            <a:spLocks noGrp="1"/>
          </p:cNvSpPr>
          <p:nvPr>
            <p:ph type="sldNum" sz="quarter" idx="12"/>
          </p:nvPr>
        </p:nvSpPr>
        <p:spPr/>
        <p:txBody>
          <a:bodyPr/>
          <a:lstStyle/>
          <a:p>
            <a:fld id="{CF16E6FD-7BF8-485A-A317-C3090DB7CD90}" type="slidenum">
              <a:rPr lang="en-GB" smtClean="0"/>
              <a:t>‹nr.›</a:t>
            </a:fld>
            <a:endParaRPr lang="en-GB"/>
          </a:p>
        </p:txBody>
      </p:sp>
    </p:spTree>
    <p:extLst>
      <p:ext uri="{BB962C8B-B14F-4D97-AF65-F5344CB8AC3E}">
        <p14:creationId xmlns:p14="http://schemas.microsoft.com/office/powerpoint/2010/main" val="2516739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C2CF9B0-CAB2-4DE1-B3B3-A17CC2505AA4}"/>
              </a:ext>
            </a:extLst>
          </p:cNvPr>
          <p:cNvSpPr>
            <a:spLocks noGrp="1"/>
          </p:cNvSpPr>
          <p:nvPr>
            <p:ph type="title"/>
          </p:nvPr>
        </p:nvSpPr>
        <p:spPr>
          <a:xfrm>
            <a:off x="839788" y="457200"/>
            <a:ext cx="3932237" cy="1600200"/>
          </a:xfrm>
        </p:spPr>
        <p:txBody>
          <a:bodyPr lIns="900000" anchor="b"/>
          <a:lstStyle>
            <a:lvl1pPr>
              <a:defRPr sz="3200"/>
            </a:lvl1pPr>
          </a:lstStyle>
          <a:p>
            <a:r>
              <a:rPr lang="nl-NL" dirty="0"/>
              <a:t>Klik om stijl te bewerken</a:t>
            </a:r>
            <a:endParaRPr lang="en-GB" dirty="0"/>
          </a:p>
        </p:txBody>
      </p:sp>
      <p:sp>
        <p:nvSpPr>
          <p:cNvPr id="3" name="Tijdelijke aanduiding voor afbeelding 2">
            <a:extLst>
              <a:ext uri="{FF2B5EF4-FFF2-40B4-BE49-F238E27FC236}">
                <a16:creationId xmlns:a16="http://schemas.microsoft.com/office/drawing/2014/main" id="{188CD582-7595-40D8-84BC-AE40F1EAF0C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ijdelijke aanduiding voor tekst 3">
            <a:extLst>
              <a:ext uri="{FF2B5EF4-FFF2-40B4-BE49-F238E27FC236}">
                <a16:creationId xmlns:a16="http://schemas.microsoft.com/office/drawing/2014/main" id="{7345F4D0-9540-421F-9F4E-CCFFB00B77A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a:extLst>
              <a:ext uri="{FF2B5EF4-FFF2-40B4-BE49-F238E27FC236}">
                <a16:creationId xmlns:a16="http://schemas.microsoft.com/office/drawing/2014/main" id="{FE9F131B-995A-4BE9-A776-99447326D947}"/>
              </a:ext>
            </a:extLst>
          </p:cNvPr>
          <p:cNvSpPr>
            <a:spLocks noGrp="1"/>
          </p:cNvSpPr>
          <p:nvPr>
            <p:ph type="dt" sz="half" idx="10"/>
          </p:nvPr>
        </p:nvSpPr>
        <p:spPr/>
        <p:txBody>
          <a:bodyPr lIns="360000"/>
          <a:lstStyle/>
          <a:p>
            <a:fld id="{0A1652A8-C380-47D4-AD02-0B30ADB82A86}" type="datetimeFigureOut">
              <a:rPr lang="en-GB" smtClean="0"/>
              <a:t>08/11/2024</a:t>
            </a:fld>
            <a:endParaRPr lang="en-GB" dirty="0"/>
          </a:p>
        </p:txBody>
      </p:sp>
      <p:sp>
        <p:nvSpPr>
          <p:cNvPr id="6" name="Tijdelijke aanduiding voor voettekst 5">
            <a:extLst>
              <a:ext uri="{FF2B5EF4-FFF2-40B4-BE49-F238E27FC236}">
                <a16:creationId xmlns:a16="http://schemas.microsoft.com/office/drawing/2014/main" id="{30B2B882-560E-4B3E-A07F-2A746A7AE749}"/>
              </a:ext>
            </a:extLst>
          </p:cNvPr>
          <p:cNvSpPr>
            <a:spLocks noGrp="1"/>
          </p:cNvSpPr>
          <p:nvPr>
            <p:ph type="ftr" sz="quarter" idx="11"/>
          </p:nvPr>
        </p:nvSpPr>
        <p:spPr/>
        <p:txBody>
          <a:bodyPr/>
          <a:lstStyle/>
          <a:p>
            <a:endParaRPr lang="en-GB"/>
          </a:p>
        </p:txBody>
      </p:sp>
      <p:sp>
        <p:nvSpPr>
          <p:cNvPr id="7" name="Tijdelijke aanduiding voor dianummer 6">
            <a:extLst>
              <a:ext uri="{FF2B5EF4-FFF2-40B4-BE49-F238E27FC236}">
                <a16:creationId xmlns:a16="http://schemas.microsoft.com/office/drawing/2014/main" id="{3DB203D1-F6BD-4CB1-ABD7-9CA90C40123C}"/>
              </a:ext>
            </a:extLst>
          </p:cNvPr>
          <p:cNvSpPr>
            <a:spLocks noGrp="1"/>
          </p:cNvSpPr>
          <p:nvPr>
            <p:ph type="sldNum" sz="quarter" idx="12"/>
          </p:nvPr>
        </p:nvSpPr>
        <p:spPr/>
        <p:txBody>
          <a:bodyPr/>
          <a:lstStyle/>
          <a:p>
            <a:fld id="{CF16E6FD-7BF8-485A-A317-C3090DB7CD90}" type="slidenum">
              <a:rPr lang="en-GB" smtClean="0"/>
              <a:t>‹nr.›</a:t>
            </a:fld>
            <a:endParaRPr lang="en-GB"/>
          </a:p>
        </p:txBody>
      </p:sp>
    </p:spTree>
    <p:extLst>
      <p:ext uri="{BB962C8B-B14F-4D97-AF65-F5344CB8AC3E}">
        <p14:creationId xmlns:p14="http://schemas.microsoft.com/office/powerpoint/2010/main" val="41322396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7E7D2FCE-43E1-469A-BA92-AFE683CD211C}"/>
              </a:ext>
            </a:extLst>
          </p:cNvPr>
          <p:cNvSpPr>
            <a:spLocks noGrp="1"/>
          </p:cNvSpPr>
          <p:nvPr>
            <p:ph type="title"/>
          </p:nvPr>
        </p:nvSpPr>
        <p:spPr>
          <a:xfrm>
            <a:off x="838200" y="365125"/>
            <a:ext cx="10515600" cy="1325563"/>
          </a:xfrm>
          <a:prstGeom prst="rect">
            <a:avLst/>
          </a:prstGeom>
        </p:spPr>
        <p:txBody>
          <a:bodyPr vert="horz" lIns="900000" tIns="45720" rIns="91440" bIns="45720" rtlCol="0" anchor="ctr">
            <a:normAutofit/>
          </a:bodyPr>
          <a:lstStyle/>
          <a:p>
            <a:r>
              <a:rPr lang="nl-NL" dirty="0"/>
              <a:t>Klik om stijl te bewerken</a:t>
            </a:r>
            <a:endParaRPr lang="en-GB" dirty="0"/>
          </a:p>
        </p:txBody>
      </p:sp>
      <p:sp>
        <p:nvSpPr>
          <p:cNvPr id="3" name="Tijdelijke aanduiding voor tekst 2">
            <a:extLst>
              <a:ext uri="{FF2B5EF4-FFF2-40B4-BE49-F238E27FC236}">
                <a16:creationId xmlns:a16="http://schemas.microsoft.com/office/drawing/2014/main" id="{6656707A-5AD3-42FD-8F54-705C8C2B7D1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4" name="Tijdelijke aanduiding voor datum 3">
            <a:extLst>
              <a:ext uri="{FF2B5EF4-FFF2-40B4-BE49-F238E27FC236}">
                <a16:creationId xmlns:a16="http://schemas.microsoft.com/office/drawing/2014/main" id="{72F4D684-CDAA-4ED5-9318-A8E767101DD9}"/>
              </a:ext>
            </a:extLst>
          </p:cNvPr>
          <p:cNvSpPr>
            <a:spLocks noGrp="1"/>
          </p:cNvSpPr>
          <p:nvPr>
            <p:ph type="dt" sz="half" idx="2"/>
          </p:nvPr>
        </p:nvSpPr>
        <p:spPr>
          <a:xfrm>
            <a:off x="838200" y="6356350"/>
            <a:ext cx="2743200" cy="365125"/>
          </a:xfrm>
          <a:prstGeom prst="rect">
            <a:avLst/>
          </a:prstGeom>
        </p:spPr>
        <p:txBody>
          <a:bodyPr vert="horz" lIns="360000" tIns="45720" rIns="91440" bIns="45720" rtlCol="0" anchor="ctr"/>
          <a:lstStyle>
            <a:lvl1pPr algn="l">
              <a:defRPr sz="1200">
                <a:solidFill>
                  <a:schemeClr val="tx1">
                    <a:tint val="75000"/>
                  </a:schemeClr>
                </a:solidFill>
              </a:defRPr>
            </a:lvl1pPr>
          </a:lstStyle>
          <a:p>
            <a:fld id="{0A1652A8-C380-47D4-AD02-0B30ADB82A86}" type="datetimeFigureOut">
              <a:rPr lang="en-GB" smtClean="0"/>
              <a:t>08/11/2024</a:t>
            </a:fld>
            <a:endParaRPr lang="en-GB" dirty="0"/>
          </a:p>
        </p:txBody>
      </p:sp>
      <p:sp>
        <p:nvSpPr>
          <p:cNvPr id="5" name="Tijdelijke aanduiding voor voettekst 4">
            <a:extLst>
              <a:ext uri="{FF2B5EF4-FFF2-40B4-BE49-F238E27FC236}">
                <a16:creationId xmlns:a16="http://schemas.microsoft.com/office/drawing/2014/main" id="{243298AF-A0D2-49D0-9862-63E9A9BF762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Tijdelijke aanduiding voor dianummer 5">
            <a:extLst>
              <a:ext uri="{FF2B5EF4-FFF2-40B4-BE49-F238E27FC236}">
                <a16:creationId xmlns:a16="http://schemas.microsoft.com/office/drawing/2014/main" id="{A379604E-91FE-45CB-8709-FB227026E2A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16E6FD-7BF8-485A-A317-C3090DB7CD90}" type="slidenum">
              <a:rPr lang="en-GB" smtClean="0"/>
              <a:t>‹nr.›</a:t>
            </a:fld>
            <a:endParaRPr lang="en-GB"/>
          </a:p>
        </p:txBody>
      </p:sp>
    </p:spTree>
    <p:extLst>
      <p:ext uri="{BB962C8B-B14F-4D97-AF65-F5344CB8AC3E}">
        <p14:creationId xmlns:p14="http://schemas.microsoft.com/office/powerpoint/2010/main" val="870209061"/>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0.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png"/><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1955786-6F41-4C14-B16A-8046D894E1A8}"/>
              </a:ext>
            </a:extLst>
          </p:cNvPr>
          <p:cNvSpPr>
            <a:spLocks noGrp="1"/>
          </p:cNvSpPr>
          <p:nvPr>
            <p:ph type="ctrTitle"/>
          </p:nvPr>
        </p:nvSpPr>
        <p:spPr/>
        <p:txBody>
          <a:bodyPr>
            <a:normAutofit/>
          </a:bodyPr>
          <a:lstStyle/>
          <a:p>
            <a:pPr algn="l"/>
            <a:r>
              <a:rPr lang="en-GB" b="1" dirty="0" err="1">
                <a:solidFill>
                  <a:schemeClr val="bg1"/>
                </a:solidFill>
                <a:latin typeface="Proxima Nova" panose="02000506030000020004" pitchFamily="50" charset="0"/>
                <a:ea typeface="Tahoma" panose="020B0604030504040204" pitchFamily="34" charset="0"/>
                <a:cs typeface="Tahoma" panose="020B0604030504040204" pitchFamily="34" charset="0"/>
              </a:rPr>
              <a:t>Deelsessie</a:t>
            </a:r>
            <a:br>
              <a:rPr lang="en-GB" b="1" dirty="0">
                <a:solidFill>
                  <a:schemeClr val="bg1"/>
                </a:solidFill>
                <a:latin typeface="Proxima Nova" panose="02000506030000020004" pitchFamily="50" charset="0"/>
                <a:ea typeface="Tahoma" panose="020B0604030504040204" pitchFamily="34" charset="0"/>
                <a:cs typeface="Tahoma" panose="020B0604030504040204" pitchFamily="34" charset="0"/>
              </a:rPr>
            </a:br>
            <a:br>
              <a:rPr lang="en-GB" b="1" dirty="0">
                <a:solidFill>
                  <a:schemeClr val="bg1"/>
                </a:solidFill>
                <a:latin typeface="Proxima Nova" panose="02000506030000020004" pitchFamily="50" charset="0"/>
                <a:ea typeface="Tahoma" panose="020B0604030504040204" pitchFamily="34" charset="0"/>
                <a:cs typeface="Tahoma" panose="020B0604030504040204" pitchFamily="34" charset="0"/>
              </a:rPr>
            </a:br>
            <a:r>
              <a:rPr lang="en-GB" sz="4000" b="1" dirty="0" err="1">
                <a:solidFill>
                  <a:schemeClr val="bg1"/>
                </a:solidFill>
                <a:latin typeface="Proxima Nova" panose="02000506030000020004" pitchFamily="50" charset="0"/>
                <a:ea typeface="Tahoma" panose="020B0604030504040204" pitchFamily="34" charset="0"/>
                <a:cs typeface="Tahoma" panose="020B0604030504040204" pitchFamily="34" charset="0"/>
              </a:rPr>
              <a:t>Relatie</a:t>
            </a:r>
            <a:r>
              <a:rPr lang="en-GB" sz="4000" b="1" dirty="0">
                <a:solidFill>
                  <a:schemeClr val="bg1"/>
                </a:solidFill>
                <a:latin typeface="Proxima Nova" panose="02000506030000020004" pitchFamily="50" charset="0"/>
                <a:ea typeface="Tahoma" panose="020B0604030504040204" pitchFamily="34" charset="0"/>
                <a:cs typeface="Tahoma" panose="020B0604030504040204" pitchFamily="34" charset="0"/>
              </a:rPr>
              <a:t>- en </a:t>
            </a:r>
            <a:r>
              <a:rPr lang="en-GB" sz="4000" b="1" dirty="0" err="1">
                <a:solidFill>
                  <a:schemeClr val="bg1"/>
                </a:solidFill>
                <a:latin typeface="Proxima Nova" panose="02000506030000020004" pitchFamily="50" charset="0"/>
                <a:ea typeface="Tahoma" panose="020B0604030504040204" pitchFamily="34" charset="0"/>
                <a:cs typeface="Tahoma" panose="020B0604030504040204" pitchFamily="34" charset="0"/>
              </a:rPr>
              <a:t>Scheidingsteam</a:t>
            </a:r>
            <a:r>
              <a:rPr lang="en-GB" sz="4000" b="1" dirty="0">
                <a:solidFill>
                  <a:schemeClr val="bg1"/>
                </a:solidFill>
                <a:latin typeface="Proxima Nova" panose="02000506030000020004" pitchFamily="50" charset="0"/>
                <a:ea typeface="Tahoma" panose="020B0604030504040204" pitchFamily="34" charset="0"/>
                <a:cs typeface="Tahoma" panose="020B0604030504040204" pitchFamily="34" charset="0"/>
              </a:rPr>
              <a:t> Zwolle</a:t>
            </a:r>
            <a:endParaRPr lang="en-GB" b="1" dirty="0">
              <a:solidFill>
                <a:schemeClr val="bg1"/>
              </a:solidFill>
              <a:latin typeface="Proxima Nova" panose="02000506030000020004" pitchFamily="50" charset="0"/>
              <a:ea typeface="Tahoma" panose="020B0604030504040204" pitchFamily="34" charset="0"/>
              <a:cs typeface="Tahoma" panose="020B0604030504040204" pitchFamily="34" charset="0"/>
            </a:endParaRPr>
          </a:p>
        </p:txBody>
      </p:sp>
      <p:sp>
        <p:nvSpPr>
          <p:cNvPr id="3" name="Ondertitel 2">
            <a:extLst>
              <a:ext uri="{FF2B5EF4-FFF2-40B4-BE49-F238E27FC236}">
                <a16:creationId xmlns:a16="http://schemas.microsoft.com/office/drawing/2014/main" id="{585AF6E8-1C99-403C-9F56-CB1E327E08CD}"/>
              </a:ext>
            </a:extLst>
          </p:cNvPr>
          <p:cNvSpPr>
            <a:spLocks noGrp="1"/>
          </p:cNvSpPr>
          <p:nvPr>
            <p:ph type="subTitle" idx="1"/>
          </p:nvPr>
        </p:nvSpPr>
        <p:spPr>
          <a:xfrm>
            <a:off x="1524000" y="4182532"/>
            <a:ext cx="9144000" cy="1075267"/>
          </a:xfrm>
        </p:spPr>
        <p:txBody>
          <a:bodyPr/>
          <a:lstStyle/>
          <a:p>
            <a:endParaRPr lang="en-GB" dirty="0">
              <a:solidFill>
                <a:schemeClr val="bg1"/>
              </a:solidFill>
              <a:latin typeface="Alwyn New Rounded Lt" panose="02000503040000020004" pitchFamily="50" charset="0"/>
              <a:ea typeface="Tahoma" panose="020B0604030504040204" pitchFamily="34" charset="0"/>
              <a:cs typeface="Tahoma" panose="020B0604030504040204" pitchFamily="34" charset="0"/>
            </a:endParaRPr>
          </a:p>
          <a:p>
            <a:r>
              <a:rPr lang="en-GB" i="1" dirty="0">
                <a:solidFill>
                  <a:schemeClr val="bg1"/>
                </a:solidFill>
                <a:latin typeface="Alwyn New Rounded Lt" panose="02000503040000020004" pitchFamily="50" charset="0"/>
                <a:ea typeface="Tahoma" panose="020B0604030504040204" pitchFamily="34" charset="0"/>
                <a:cs typeface="Tahoma" panose="020B0604030504040204" pitchFamily="34" charset="0"/>
              </a:rPr>
              <a:t>8 </a:t>
            </a:r>
            <a:r>
              <a:rPr lang="en-GB" i="1" dirty="0" err="1">
                <a:solidFill>
                  <a:schemeClr val="bg1"/>
                </a:solidFill>
                <a:latin typeface="Alwyn New Rounded Lt" panose="02000503040000020004" pitchFamily="50" charset="0"/>
                <a:ea typeface="Tahoma" panose="020B0604030504040204" pitchFamily="34" charset="0"/>
                <a:cs typeface="Tahoma" panose="020B0604030504040204" pitchFamily="34" charset="0"/>
              </a:rPr>
              <a:t>november</a:t>
            </a:r>
            <a:r>
              <a:rPr lang="en-GB" i="1" dirty="0">
                <a:solidFill>
                  <a:schemeClr val="bg1"/>
                </a:solidFill>
                <a:latin typeface="Alwyn New Rounded Lt" panose="02000503040000020004" pitchFamily="50" charset="0"/>
                <a:ea typeface="Tahoma" panose="020B0604030504040204" pitchFamily="34" charset="0"/>
                <a:cs typeface="Tahoma" panose="020B0604030504040204" pitchFamily="34" charset="0"/>
              </a:rPr>
              <a:t> 2024</a:t>
            </a:r>
          </a:p>
        </p:txBody>
      </p:sp>
    </p:spTree>
    <p:extLst>
      <p:ext uri="{BB962C8B-B14F-4D97-AF65-F5344CB8AC3E}">
        <p14:creationId xmlns:p14="http://schemas.microsoft.com/office/powerpoint/2010/main" val="24524530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 name="Rectangle 13">
            <a:extLst>
              <a:ext uri="{FF2B5EF4-FFF2-40B4-BE49-F238E27FC236}">
                <a16:creationId xmlns:a16="http://schemas.microsoft.com/office/drawing/2014/main" id="{2B1A4C9E-192B-B61D-E3B3-F69AAC0C39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02080" y="0"/>
            <a:ext cx="112776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ketchy line">
            <a:extLst>
              <a:ext uri="{FF2B5EF4-FFF2-40B4-BE49-F238E27FC236}">
                <a16:creationId xmlns:a16="http://schemas.microsoft.com/office/drawing/2014/main" id="{032E9AEB-36EF-510E-E804-FEB578C238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91557" y="1681544"/>
            <a:ext cx="10152378" cy="18288"/>
          </a:xfrm>
          <a:custGeom>
            <a:avLst/>
            <a:gdLst>
              <a:gd name="connsiteX0" fmla="*/ 0 w 10152378"/>
              <a:gd name="connsiteY0" fmla="*/ 0 h 18288"/>
              <a:gd name="connsiteX1" fmla="*/ 676825 w 10152378"/>
              <a:gd name="connsiteY1" fmla="*/ 0 h 18288"/>
              <a:gd name="connsiteX2" fmla="*/ 1455174 w 10152378"/>
              <a:gd name="connsiteY2" fmla="*/ 0 h 18288"/>
              <a:gd name="connsiteX3" fmla="*/ 2335047 w 10152378"/>
              <a:gd name="connsiteY3" fmla="*/ 0 h 18288"/>
              <a:gd name="connsiteX4" fmla="*/ 3011872 w 10152378"/>
              <a:gd name="connsiteY4" fmla="*/ 0 h 18288"/>
              <a:gd name="connsiteX5" fmla="*/ 3891745 w 10152378"/>
              <a:gd name="connsiteY5" fmla="*/ 0 h 18288"/>
              <a:gd name="connsiteX6" fmla="*/ 4568570 w 10152378"/>
              <a:gd name="connsiteY6" fmla="*/ 0 h 18288"/>
              <a:gd name="connsiteX7" fmla="*/ 4940824 w 10152378"/>
              <a:gd name="connsiteY7" fmla="*/ 0 h 18288"/>
              <a:gd name="connsiteX8" fmla="*/ 5414602 w 10152378"/>
              <a:gd name="connsiteY8" fmla="*/ 0 h 18288"/>
              <a:gd name="connsiteX9" fmla="*/ 6294474 w 10152378"/>
              <a:gd name="connsiteY9" fmla="*/ 0 h 18288"/>
              <a:gd name="connsiteX10" fmla="*/ 7174347 w 10152378"/>
              <a:gd name="connsiteY10" fmla="*/ 0 h 18288"/>
              <a:gd name="connsiteX11" fmla="*/ 8054220 w 10152378"/>
              <a:gd name="connsiteY11" fmla="*/ 0 h 18288"/>
              <a:gd name="connsiteX12" fmla="*/ 8426474 w 10152378"/>
              <a:gd name="connsiteY12" fmla="*/ 0 h 18288"/>
              <a:gd name="connsiteX13" fmla="*/ 9103299 w 10152378"/>
              <a:gd name="connsiteY13" fmla="*/ 0 h 18288"/>
              <a:gd name="connsiteX14" fmla="*/ 10152378 w 10152378"/>
              <a:gd name="connsiteY14" fmla="*/ 0 h 18288"/>
              <a:gd name="connsiteX15" fmla="*/ 10152378 w 10152378"/>
              <a:gd name="connsiteY15" fmla="*/ 18288 h 18288"/>
              <a:gd name="connsiteX16" fmla="*/ 9374029 w 10152378"/>
              <a:gd name="connsiteY16" fmla="*/ 18288 h 18288"/>
              <a:gd name="connsiteX17" fmla="*/ 8697204 w 10152378"/>
              <a:gd name="connsiteY17" fmla="*/ 18288 h 18288"/>
              <a:gd name="connsiteX18" fmla="*/ 7918855 w 10152378"/>
              <a:gd name="connsiteY18" fmla="*/ 18288 h 18288"/>
              <a:gd name="connsiteX19" fmla="*/ 7546601 w 10152378"/>
              <a:gd name="connsiteY19" fmla="*/ 18288 h 18288"/>
              <a:gd name="connsiteX20" fmla="*/ 7072823 w 10152378"/>
              <a:gd name="connsiteY20" fmla="*/ 18288 h 18288"/>
              <a:gd name="connsiteX21" fmla="*/ 6395998 w 10152378"/>
              <a:gd name="connsiteY21" fmla="*/ 18288 h 18288"/>
              <a:gd name="connsiteX22" fmla="*/ 5617649 w 10152378"/>
              <a:gd name="connsiteY22" fmla="*/ 18288 h 18288"/>
              <a:gd name="connsiteX23" fmla="*/ 5245395 w 10152378"/>
              <a:gd name="connsiteY23" fmla="*/ 18288 h 18288"/>
              <a:gd name="connsiteX24" fmla="*/ 4873141 w 10152378"/>
              <a:gd name="connsiteY24" fmla="*/ 18288 h 18288"/>
              <a:gd name="connsiteX25" fmla="*/ 4196316 w 10152378"/>
              <a:gd name="connsiteY25" fmla="*/ 18288 h 18288"/>
              <a:gd name="connsiteX26" fmla="*/ 3824062 w 10152378"/>
              <a:gd name="connsiteY26" fmla="*/ 18288 h 18288"/>
              <a:gd name="connsiteX27" fmla="*/ 3147237 w 10152378"/>
              <a:gd name="connsiteY27" fmla="*/ 18288 h 18288"/>
              <a:gd name="connsiteX28" fmla="*/ 2368888 w 10152378"/>
              <a:gd name="connsiteY28" fmla="*/ 18288 h 18288"/>
              <a:gd name="connsiteX29" fmla="*/ 1692063 w 10152378"/>
              <a:gd name="connsiteY29" fmla="*/ 18288 h 18288"/>
              <a:gd name="connsiteX30" fmla="*/ 913714 w 10152378"/>
              <a:gd name="connsiteY30" fmla="*/ 18288 h 18288"/>
              <a:gd name="connsiteX31" fmla="*/ 0 w 10152378"/>
              <a:gd name="connsiteY31" fmla="*/ 18288 h 18288"/>
              <a:gd name="connsiteX32" fmla="*/ 0 w 10152378"/>
              <a:gd name="connsiteY3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0152378" h="18288" fill="none" extrusionOk="0">
                <a:moveTo>
                  <a:pt x="0" y="0"/>
                </a:moveTo>
                <a:cubicBezTo>
                  <a:pt x="147338" y="31746"/>
                  <a:pt x="410608" y="-3799"/>
                  <a:pt x="676825" y="0"/>
                </a:cubicBezTo>
                <a:cubicBezTo>
                  <a:pt x="943043" y="3799"/>
                  <a:pt x="1211594" y="-22111"/>
                  <a:pt x="1455174" y="0"/>
                </a:cubicBezTo>
                <a:cubicBezTo>
                  <a:pt x="1698754" y="22111"/>
                  <a:pt x="1896135" y="-5920"/>
                  <a:pt x="2335047" y="0"/>
                </a:cubicBezTo>
                <a:cubicBezTo>
                  <a:pt x="2773959" y="5920"/>
                  <a:pt x="2823230" y="-5002"/>
                  <a:pt x="3011872" y="0"/>
                </a:cubicBezTo>
                <a:cubicBezTo>
                  <a:pt x="3200515" y="5002"/>
                  <a:pt x="3481651" y="42239"/>
                  <a:pt x="3891745" y="0"/>
                </a:cubicBezTo>
                <a:cubicBezTo>
                  <a:pt x="4301839" y="-42239"/>
                  <a:pt x="4296423" y="-9427"/>
                  <a:pt x="4568570" y="0"/>
                </a:cubicBezTo>
                <a:cubicBezTo>
                  <a:pt x="4840718" y="9427"/>
                  <a:pt x="4814927" y="-9641"/>
                  <a:pt x="4940824" y="0"/>
                </a:cubicBezTo>
                <a:cubicBezTo>
                  <a:pt x="5066721" y="9641"/>
                  <a:pt x="5289946" y="9735"/>
                  <a:pt x="5414602" y="0"/>
                </a:cubicBezTo>
                <a:cubicBezTo>
                  <a:pt x="5539258" y="-9735"/>
                  <a:pt x="5889472" y="-11661"/>
                  <a:pt x="6294474" y="0"/>
                </a:cubicBezTo>
                <a:cubicBezTo>
                  <a:pt x="6699476" y="11661"/>
                  <a:pt x="6891074" y="33584"/>
                  <a:pt x="7174347" y="0"/>
                </a:cubicBezTo>
                <a:cubicBezTo>
                  <a:pt x="7457620" y="-33584"/>
                  <a:pt x="7878010" y="2762"/>
                  <a:pt x="8054220" y="0"/>
                </a:cubicBezTo>
                <a:cubicBezTo>
                  <a:pt x="8230430" y="-2762"/>
                  <a:pt x="8337174" y="-13494"/>
                  <a:pt x="8426474" y="0"/>
                </a:cubicBezTo>
                <a:cubicBezTo>
                  <a:pt x="8515774" y="13494"/>
                  <a:pt x="8879495" y="28060"/>
                  <a:pt x="9103299" y="0"/>
                </a:cubicBezTo>
                <a:cubicBezTo>
                  <a:pt x="9327104" y="-28060"/>
                  <a:pt x="9828747" y="36013"/>
                  <a:pt x="10152378" y="0"/>
                </a:cubicBezTo>
                <a:cubicBezTo>
                  <a:pt x="10153073" y="7062"/>
                  <a:pt x="10152167" y="10340"/>
                  <a:pt x="10152378" y="18288"/>
                </a:cubicBezTo>
                <a:cubicBezTo>
                  <a:pt x="9992215" y="36947"/>
                  <a:pt x="9754925" y="38090"/>
                  <a:pt x="9374029" y="18288"/>
                </a:cubicBezTo>
                <a:cubicBezTo>
                  <a:pt x="8993133" y="-1514"/>
                  <a:pt x="8936078" y="5245"/>
                  <a:pt x="8697204" y="18288"/>
                </a:cubicBezTo>
                <a:cubicBezTo>
                  <a:pt x="8458331" y="31331"/>
                  <a:pt x="8223449" y="-4273"/>
                  <a:pt x="7918855" y="18288"/>
                </a:cubicBezTo>
                <a:cubicBezTo>
                  <a:pt x="7614261" y="40849"/>
                  <a:pt x="7695209" y="19770"/>
                  <a:pt x="7546601" y="18288"/>
                </a:cubicBezTo>
                <a:cubicBezTo>
                  <a:pt x="7397993" y="16806"/>
                  <a:pt x="7293142" y="-961"/>
                  <a:pt x="7072823" y="18288"/>
                </a:cubicBezTo>
                <a:cubicBezTo>
                  <a:pt x="6852504" y="37537"/>
                  <a:pt x="6538776" y="34532"/>
                  <a:pt x="6395998" y="18288"/>
                </a:cubicBezTo>
                <a:cubicBezTo>
                  <a:pt x="6253221" y="2044"/>
                  <a:pt x="5833943" y="30274"/>
                  <a:pt x="5617649" y="18288"/>
                </a:cubicBezTo>
                <a:cubicBezTo>
                  <a:pt x="5401355" y="6302"/>
                  <a:pt x="5429348" y="22085"/>
                  <a:pt x="5245395" y="18288"/>
                </a:cubicBezTo>
                <a:cubicBezTo>
                  <a:pt x="5061442" y="14491"/>
                  <a:pt x="5049702" y="20292"/>
                  <a:pt x="4873141" y="18288"/>
                </a:cubicBezTo>
                <a:cubicBezTo>
                  <a:pt x="4696580" y="16284"/>
                  <a:pt x="4342754" y="7469"/>
                  <a:pt x="4196316" y="18288"/>
                </a:cubicBezTo>
                <a:cubicBezTo>
                  <a:pt x="4049878" y="29107"/>
                  <a:pt x="3915808" y="34545"/>
                  <a:pt x="3824062" y="18288"/>
                </a:cubicBezTo>
                <a:cubicBezTo>
                  <a:pt x="3732316" y="2031"/>
                  <a:pt x="3457121" y="-5471"/>
                  <a:pt x="3147237" y="18288"/>
                </a:cubicBezTo>
                <a:cubicBezTo>
                  <a:pt x="2837354" y="42047"/>
                  <a:pt x="2723413" y="30199"/>
                  <a:pt x="2368888" y="18288"/>
                </a:cubicBezTo>
                <a:cubicBezTo>
                  <a:pt x="2014363" y="6377"/>
                  <a:pt x="1847770" y="-15095"/>
                  <a:pt x="1692063" y="18288"/>
                </a:cubicBezTo>
                <a:cubicBezTo>
                  <a:pt x="1536357" y="51671"/>
                  <a:pt x="1237158" y="9250"/>
                  <a:pt x="913714" y="18288"/>
                </a:cubicBezTo>
                <a:cubicBezTo>
                  <a:pt x="590270" y="27326"/>
                  <a:pt x="355759" y="-8577"/>
                  <a:pt x="0" y="18288"/>
                </a:cubicBezTo>
                <a:cubicBezTo>
                  <a:pt x="680" y="11164"/>
                  <a:pt x="-688" y="6320"/>
                  <a:pt x="0" y="0"/>
                </a:cubicBezTo>
                <a:close/>
              </a:path>
              <a:path w="10152378" h="18288" stroke="0" extrusionOk="0">
                <a:moveTo>
                  <a:pt x="0" y="0"/>
                </a:moveTo>
                <a:cubicBezTo>
                  <a:pt x="198614" y="-11237"/>
                  <a:pt x="352018" y="4692"/>
                  <a:pt x="473778" y="0"/>
                </a:cubicBezTo>
                <a:cubicBezTo>
                  <a:pt x="595538" y="-4692"/>
                  <a:pt x="716076" y="8766"/>
                  <a:pt x="846032" y="0"/>
                </a:cubicBezTo>
                <a:cubicBezTo>
                  <a:pt x="975988" y="-8766"/>
                  <a:pt x="1187326" y="-3183"/>
                  <a:pt x="1319809" y="0"/>
                </a:cubicBezTo>
                <a:cubicBezTo>
                  <a:pt x="1452292" y="3183"/>
                  <a:pt x="1724416" y="26155"/>
                  <a:pt x="1996634" y="0"/>
                </a:cubicBezTo>
                <a:cubicBezTo>
                  <a:pt x="2268852" y="-26155"/>
                  <a:pt x="2500314" y="-25363"/>
                  <a:pt x="2774983" y="0"/>
                </a:cubicBezTo>
                <a:cubicBezTo>
                  <a:pt x="3049652" y="25363"/>
                  <a:pt x="3272461" y="28194"/>
                  <a:pt x="3654856" y="0"/>
                </a:cubicBezTo>
                <a:cubicBezTo>
                  <a:pt x="4037251" y="-28194"/>
                  <a:pt x="4311952" y="-16092"/>
                  <a:pt x="4534729" y="0"/>
                </a:cubicBezTo>
                <a:cubicBezTo>
                  <a:pt x="4757506" y="16092"/>
                  <a:pt x="4923651" y="6217"/>
                  <a:pt x="5110030" y="0"/>
                </a:cubicBezTo>
                <a:cubicBezTo>
                  <a:pt x="5296409" y="-6217"/>
                  <a:pt x="5688982" y="19821"/>
                  <a:pt x="5888379" y="0"/>
                </a:cubicBezTo>
                <a:cubicBezTo>
                  <a:pt x="6087776" y="-19821"/>
                  <a:pt x="6318050" y="30442"/>
                  <a:pt x="6565204" y="0"/>
                </a:cubicBezTo>
                <a:cubicBezTo>
                  <a:pt x="6812359" y="-30442"/>
                  <a:pt x="6964907" y="-1994"/>
                  <a:pt x="7140506" y="0"/>
                </a:cubicBezTo>
                <a:cubicBezTo>
                  <a:pt x="7316105" y="1994"/>
                  <a:pt x="7679065" y="15987"/>
                  <a:pt x="7918855" y="0"/>
                </a:cubicBezTo>
                <a:cubicBezTo>
                  <a:pt x="8158645" y="-15987"/>
                  <a:pt x="8120384" y="10823"/>
                  <a:pt x="8291109" y="0"/>
                </a:cubicBezTo>
                <a:cubicBezTo>
                  <a:pt x="8461834" y="-10823"/>
                  <a:pt x="8633543" y="-13450"/>
                  <a:pt x="8866410" y="0"/>
                </a:cubicBezTo>
                <a:cubicBezTo>
                  <a:pt x="9099277" y="13450"/>
                  <a:pt x="9341390" y="-10302"/>
                  <a:pt x="9543235" y="0"/>
                </a:cubicBezTo>
                <a:cubicBezTo>
                  <a:pt x="9745081" y="10302"/>
                  <a:pt x="9927480" y="-17569"/>
                  <a:pt x="10152378" y="0"/>
                </a:cubicBezTo>
                <a:cubicBezTo>
                  <a:pt x="10151764" y="5722"/>
                  <a:pt x="10152558" y="12495"/>
                  <a:pt x="10152378" y="18288"/>
                </a:cubicBezTo>
                <a:cubicBezTo>
                  <a:pt x="9926933" y="2740"/>
                  <a:pt x="9851911" y="39186"/>
                  <a:pt x="9678600" y="18288"/>
                </a:cubicBezTo>
                <a:cubicBezTo>
                  <a:pt x="9505289" y="-2610"/>
                  <a:pt x="9414789" y="5144"/>
                  <a:pt x="9306347" y="18288"/>
                </a:cubicBezTo>
                <a:cubicBezTo>
                  <a:pt x="9197905" y="31432"/>
                  <a:pt x="8791403" y="33004"/>
                  <a:pt x="8629521" y="18288"/>
                </a:cubicBezTo>
                <a:cubicBezTo>
                  <a:pt x="8467639" y="3572"/>
                  <a:pt x="8268699" y="39780"/>
                  <a:pt x="8155744" y="18288"/>
                </a:cubicBezTo>
                <a:cubicBezTo>
                  <a:pt x="8042789" y="-3204"/>
                  <a:pt x="7548769" y="-17426"/>
                  <a:pt x="7275871" y="18288"/>
                </a:cubicBezTo>
                <a:cubicBezTo>
                  <a:pt x="7002973" y="54002"/>
                  <a:pt x="6998537" y="20771"/>
                  <a:pt x="6903617" y="18288"/>
                </a:cubicBezTo>
                <a:cubicBezTo>
                  <a:pt x="6808697" y="15805"/>
                  <a:pt x="6420458" y="2237"/>
                  <a:pt x="6226792" y="18288"/>
                </a:cubicBezTo>
                <a:cubicBezTo>
                  <a:pt x="6033126" y="34339"/>
                  <a:pt x="6004285" y="18367"/>
                  <a:pt x="5854538" y="18288"/>
                </a:cubicBezTo>
                <a:cubicBezTo>
                  <a:pt x="5704791" y="18209"/>
                  <a:pt x="5568595" y="20863"/>
                  <a:pt x="5380760" y="18288"/>
                </a:cubicBezTo>
                <a:cubicBezTo>
                  <a:pt x="5192925" y="15713"/>
                  <a:pt x="4904546" y="-17307"/>
                  <a:pt x="4602411" y="18288"/>
                </a:cubicBezTo>
                <a:cubicBezTo>
                  <a:pt x="4300276" y="53883"/>
                  <a:pt x="4089863" y="58605"/>
                  <a:pt x="3722539" y="18288"/>
                </a:cubicBezTo>
                <a:cubicBezTo>
                  <a:pt x="3355215" y="-22029"/>
                  <a:pt x="3347390" y="35990"/>
                  <a:pt x="3248761" y="18288"/>
                </a:cubicBezTo>
                <a:cubicBezTo>
                  <a:pt x="3150132" y="586"/>
                  <a:pt x="2844416" y="38574"/>
                  <a:pt x="2571936" y="18288"/>
                </a:cubicBezTo>
                <a:cubicBezTo>
                  <a:pt x="2299456" y="-1998"/>
                  <a:pt x="2198772" y="19840"/>
                  <a:pt x="2098158" y="18288"/>
                </a:cubicBezTo>
                <a:cubicBezTo>
                  <a:pt x="1997544" y="16736"/>
                  <a:pt x="1535838" y="10398"/>
                  <a:pt x="1319809" y="18288"/>
                </a:cubicBezTo>
                <a:cubicBezTo>
                  <a:pt x="1103780" y="26178"/>
                  <a:pt x="937233" y="12642"/>
                  <a:pt x="744508" y="18288"/>
                </a:cubicBezTo>
                <a:cubicBezTo>
                  <a:pt x="551783" y="23934"/>
                  <a:pt x="298847" y="33564"/>
                  <a:pt x="0" y="18288"/>
                </a:cubicBezTo>
                <a:cubicBezTo>
                  <a:pt x="-309" y="14582"/>
                  <a:pt x="-693" y="3993"/>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kstvak 3">
            <a:extLst>
              <a:ext uri="{FF2B5EF4-FFF2-40B4-BE49-F238E27FC236}">
                <a16:creationId xmlns:a16="http://schemas.microsoft.com/office/drawing/2014/main" id="{EB5E2AB6-8849-CBB9-4A57-CCEBCEB2A203}"/>
              </a:ext>
            </a:extLst>
          </p:cNvPr>
          <p:cNvSpPr txBox="1"/>
          <p:nvPr/>
        </p:nvSpPr>
        <p:spPr>
          <a:xfrm>
            <a:off x="1679670" y="574548"/>
            <a:ext cx="10194679" cy="784909"/>
          </a:xfrm>
          <a:prstGeom prst="rect">
            <a:avLst/>
          </a:prstGeom>
        </p:spPr>
        <p:txBody>
          <a:bodyPr vert="horz" lIns="91440" tIns="45720" rIns="91440" bIns="45720" rtlCol="0" anchor="b">
            <a:normAutofit/>
          </a:bodyPr>
          <a:lstStyle/>
          <a:p>
            <a:pPr eaLnBrk="1" hangingPunct="1">
              <a:lnSpc>
                <a:spcPct val="90000"/>
              </a:lnSpc>
              <a:spcAft>
                <a:spcPts val="600"/>
              </a:spcAft>
            </a:pPr>
            <a:r>
              <a:rPr lang="en-US" sz="4200" b="1" err="1">
                <a:latin typeface="+mj-lt"/>
                <a:ea typeface="+mj-ea"/>
                <a:cs typeface="+mj-cs"/>
              </a:rPr>
              <a:t>Opzet</a:t>
            </a:r>
            <a:r>
              <a:rPr lang="en-US" sz="4200" b="1">
                <a:latin typeface="+mj-lt"/>
                <a:ea typeface="+mj-ea"/>
                <a:cs typeface="+mj-cs"/>
              </a:rPr>
              <a:t> </a:t>
            </a:r>
            <a:r>
              <a:rPr lang="en-US" sz="4200" b="1" err="1">
                <a:latin typeface="+mj-lt"/>
                <a:ea typeface="+mj-ea"/>
                <a:cs typeface="+mj-cs"/>
              </a:rPr>
              <a:t>Relatie</a:t>
            </a:r>
            <a:r>
              <a:rPr lang="en-US" sz="4200" b="1">
                <a:latin typeface="+mj-lt"/>
                <a:ea typeface="+mj-ea"/>
                <a:cs typeface="+mj-cs"/>
              </a:rPr>
              <a:t>- en </a:t>
            </a:r>
            <a:r>
              <a:rPr lang="en-US" sz="4200" b="1" err="1">
                <a:latin typeface="+mj-lt"/>
                <a:ea typeface="+mj-ea"/>
                <a:cs typeface="+mj-cs"/>
              </a:rPr>
              <a:t>Scheidingsteam</a:t>
            </a:r>
            <a:endParaRPr lang="en-US" sz="4200" b="1">
              <a:latin typeface="+mj-lt"/>
              <a:ea typeface="+mj-ea"/>
              <a:cs typeface="+mj-cs"/>
            </a:endParaRPr>
          </a:p>
        </p:txBody>
      </p:sp>
      <p:pic>
        <p:nvPicPr>
          <p:cNvPr id="5" name="Afbeelding 4">
            <a:extLst>
              <a:ext uri="{FF2B5EF4-FFF2-40B4-BE49-F238E27FC236}">
                <a16:creationId xmlns:a16="http://schemas.microsoft.com/office/drawing/2014/main" id="{45891E87-F7EC-9059-3631-30B65427EC04}"/>
              </a:ext>
            </a:extLst>
          </p:cNvPr>
          <p:cNvPicPr>
            <a:picLocks noChangeAspect="1"/>
          </p:cNvPicPr>
          <p:nvPr/>
        </p:nvPicPr>
        <p:blipFill rotWithShape="1">
          <a:blip r:embed="rId2"/>
          <a:srcRect l="15819" t="9446" r="15819" b="6911"/>
          <a:stretch/>
        </p:blipFill>
        <p:spPr>
          <a:xfrm>
            <a:off x="794412" y="2317126"/>
            <a:ext cx="3300630" cy="2452558"/>
          </a:xfrm>
          <a:prstGeom prst="rect">
            <a:avLst/>
          </a:prstGeom>
        </p:spPr>
      </p:pic>
      <p:pic>
        <p:nvPicPr>
          <p:cNvPr id="6" name="Afbeelding 5">
            <a:extLst>
              <a:ext uri="{FF2B5EF4-FFF2-40B4-BE49-F238E27FC236}">
                <a16:creationId xmlns:a16="http://schemas.microsoft.com/office/drawing/2014/main" id="{D23E240F-FFC3-D7E9-B572-E5F392A5BA09}"/>
              </a:ext>
            </a:extLst>
          </p:cNvPr>
          <p:cNvPicPr>
            <a:picLocks noChangeAspect="1"/>
          </p:cNvPicPr>
          <p:nvPr/>
        </p:nvPicPr>
        <p:blipFill rotWithShape="1">
          <a:blip r:embed="rId3"/>
          <a:srcRect l="23755" r="9746" b="5475"/>
          <a:stretch/>
        </p:blipFill>
        <p:spPr>
          <a:xfrm>
            <a:off x="4466160" y="2237103"/>
            <a:ext cx="3596876" cy="2591696"/>
          </a:xfrm>
          <a:prstGeom prst="rect">
            <a:avLst/>
          </a:prstGeom>
        </p:spPr>
      </p:pic>
      <p:pic>
        <p:nvPicPr>
          <p:cNvPr id="7" name="Afbeelding 6">
            <a:extLst>
              <a:ext uri="{FF2B5EF4-FFF2-40B4-BE49-F238E27FC236}">
                <a16:creationId xmlns:a16="http://schemas.microsoft.com/office/drawing/2014/main" id="{526E515C-149A-F7B1-5529-387B70095900}"/>
              </a:ext>
            </a:extLst>
          </p:cNvPr>
          <p:cNvPicPr>
            <a:picLocks noChangeAspect="1"/>
          </p:cNvPicPr>
          <p:nvPr/>
        </p:nvPicPr>
        <p:blipFill rotWithShape="1">
          <a:blip r:embed="rId4"/>
          <a:srcRect l="4891" t="-927" r="19694" b="10040"/>
          <a:stretch/>
        </p:blipFill>
        <p:spPr>
          <a:xfrm>
            <a:off x="8281489" y="2162217"/>
            <a:ext cx="3436612" cy="2607467"/>
          </a:xfrm>
          <a:prstGeom prst="rect">
            <a:avLst/>
          </a:prstGeom>
        </p:spPr>
      </p:pic>
      <p:pic>
        <p:nvPicPr>
          <p:cNvPr id="8" name="Afbeelding 7">
            <a:extLst>
              <a:ext uri="{FF2B5EF4-FFF2-40B4-BE49-F238E27FC236}">
                <a16:creationId xmlns:a16="http://schemas.microsoft.com/office/drawing/2014/main" id="{FFCB2D31-32CE-DD27-ED1A-0B06C2201BC8}"/>
              </a:ext>
            </a:extLst>
          </p:cNvPr>
          <p:cNvPicPr>
            <a:picLocks noChangeAspect="1"/>
          </p:cNvPicPr>
          <p:nvPr/>
        </p:nvPicPr>
        <p:blipFill>
          <a:blip r:embed="rId5"/>
          <a:stretch>
            <a:fillRect/>
          </a:stretch>
        </p:blipFill>
        <p:spPr>
          <a:xfrm>
            <a:off x="4306776" y="4933545"/>
            <a:ext cx="1820066" cy="536494"/>
          </a:xfrm>
          <a:prstGeom prst="rect">
            <a:avLst/>
          </a:prstGeom>
        </p:spPr>
      </p:pic>
      <p:pic>
        <p:nvPicPr>
          <p:cNvPr id="9" name="Afbeelding 8">
            <a:extLst>
              <a:ext uri="{FF2B5EF4-FFF2-40B4-BE49-F238E27FC236}">
                <a16:creationId xmlns:a16="http://schemas.microsoft.com/office/drawing/2014/main" id="{04BC4E85-B008-FD32-EC6B-D8E22EC9FE38}"/>
              </a:ext>
            </a:extLst>
          </p:cNvPr>
          <p:cNvPicPr>
            <a:picLocks noChangeAspect="1"/>
          </p:cNvPicPr>
          <p:nvPr/>
        </p:nvPicPr>
        <p:blipFill>
          <a:blip r:embed="rId6"/>
          <a:stretch>
            <a:fillRect/>
          </a:stretch>
        </p:blipFill>
        <p:spPr>
          <a:xfrm>
            <a:off x="8906912" y="4828799"/>
            <a:ext cx="1797503" cy="536494"/>
          </a:xfrm>
          <a:prstGeom prst="rect">
            <a:avLst/>
          </a:prstGeom>
        </p:spPr>
      </p:pic>
      <p:pic>
        <p:nvPicPr>
          <p:cNvPr id="10" name="Afbeelding 9">
            <a:extLst>
              <a:ext uri="{FF2B5EF4-FFF2-40B4-BE49-F238E27FC236}">
                <a16:creationId xmlns:a16="http://schemas.microsoft.com/office/drawing/2014/main" id="{37F93AB4-2651-2285-8CFE-F5F8B4663D1A}"/>
              </a:ext>
            </a:extLst>
          </p:cNvPr>
          <p:cNvPicPr>
            <a:picLocks noChangeAspect="1"/>
          </p:cNvPicPr>
          <p:nvPr/>
        </p:nvPicPr>
        <p:blipFill>
          <a:blip r:embed="rId7"/>
          <a:stretch>
            <a:fillRect/>
          </a:stretch>
        </p:blipFill>
        <p:spPr>
          <a:xfrm>
            <a:off x="988341" y="4908209"/>
            <a:ext cx="1797503" cy="536494"/>
          </a:xfrm>
          <a:prstGeom prst="rect">
            <a:avLst/>
          </a:prstGeom>
        </p:spPr>
      </p:pic>
      <p:pic>
        <p:nvPicPr>
          <p:cNvPr id="11" name="Afbeelding 10">
            <a:extLst>
              <a:ext uri="{FF2B5EF4-FFF2-40B4-BE49-F238E27FC236}">
                <a16:creationId xmlns:a16="http://schemas.microsoft.com/office/drawing/2014/main" id="{A7D67753-23BE-EC62-352B-D8CD1A378387}"/>
              </a:ext>
            </a:extLst>
          </p:cNvPr>
          <p:cNvPicPr>
            <a:picLocks noChangeAspect="1"/>
          </p:cNvPicPr>
          <p:nvPr/>
        </p:nvPicPr>
        <p:blipFill>
          <a:blip r:embed="rId8"/>
          <a:stretch>
            <a:fillRect/>
          </a:stretch>
        </p:blipFill>
        <p:spPr>
          <a:xfrm>
            <a:off x="8785019" y="5891958"/>
            <a:ext cx="3406981" cy="908383"/>
          </a:xfrm>
          <a:prstGeom prst="rect">
            <a:avLst/>
          </a:prstGeom>
        </p:spPr>
      </p:pic>
    </p:spTree>
    <p:extLst>
      <p:ext uri="{BB962C8B-B14F-4D97-AF65-F5344CB8AC3E}">
        <p14:creationId xmlns:p14="http://schemas.microsoft.com/office/powerpoint/2010/main" val="37187568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 name="Rectangle 11">
            <a:extLst>
              <a:ext uri="{FF2B5EF4-FFF2-40B4-BE49-F238E27FC236}">
                <a16:creationId xmlns:a16="http://schemas.microsoft.com/office/drawing/2014/main" id="{7B401452-4CAD-B9ED-2A37-7115FF1279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32856" y="0"/>
            <a:ext cx="1055914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el 1">
            <a:extLst>
              <a:ext uri="{FF2B5EF4-FFF2-40B4-BE49-F238E27FC236}">
                <a16:creationId xmlns:a16="http://schemas.microsoft.com/office/drawing/2014/main" id="{F8DC056A-71C5-B0AB-BA79-E94BE49F8506}"/>
              </a:ext>
            </a:extLst>
          </p:cNvPr>
          <p:cNvSpPr>
            <a:spLocks noGrp="1"/>
          </p:cNvSpPr>
          <p:nvPr>
            <p:ph type="title"/>
          </p:nvPr>
        </p:nvSpPr>
        <p:spPr>
          <a:xfrm>
            <a:off x="1373233" y="188494"/>
            <a:ext cx="5228334" cy="1325563"/>
          </a:xfrm>
        </p:spPr>
        <p:txBody>
          <a:bodyPr>
            <a:noAutofit/>
          </a:bodyPr>
          <a:lstStyle/>
          <a:p>
            <a:r>
              <a:rPr lang="nl-NL" sz="3600" b="1" dirty="0">
                <a:solidFill>
                  <a:srgbClr val="FFC000"/>
                </a:solidFill>
              </a:rPr>
              <a:t>Zelf aan de slag in je gemeente? Tips!</a:t>
            </a:r>
          </a:p>
        </p:txBody>
      </p:sp>
      <p:sp>
        <p:nvSpPr>
          <p:cNvPr id="4" name="Tijdelijke aanduiding voor inhoud 2">
            <a:extLst>
              <a:ext uri="{FF2B5EF4-FFF2-40B4-BE49-F238E27FC236}">
                <a16:creationId xmlns:a16="http://schemas.microsoft.com/office/drawing/2014/main" id="{7FAB3819-AEA1-741C-FF08-AE1A20F0725D}"/>
              </a:ext>
            </a:extLst>
          </p:cNvPr>
          <p:cNvSpPr>
            <a:spLocks noGrp="1"/>
          </p:cNvSpPr>
          <p:nvPr>
            <p:ph idx="1"/>
          </p:nvPr>
        </p:nvSpPr>
        <p:spPr>
          <a:xfrm>
            <a:off x="1310639" y="1702552"/>
            <a:ext cx="6347137" cy="5155448"/>
          </a:xfrm>
        </p:spPr>
        <p:txBody>
          <a:bodyPr>
            <a:normAutofit/>
          </a:bodyPr>
          <a:lstStyle/>
          <a:p>
            <a:pPr marL="457200" indent="-457200">
              <a:buFont typeface="+mj-lt"/>
              <a:buAutoNum type="arabicPeriod"/>
            </a:pPr>
            <a:r>
              <a:rPr lang="nl-NL" sz="2400" i="0" u="none" strike="noStrike" baseline="0" dirty="0"/>
              <a:t>Formuleer een gezamenlijke visie met partners in de stad en blijf samen leren </a:t>
            </a:r>
          </a:p>
          <a:p>
            <a:pPr marL="457200" indent="-457200">
              <a:buFont typeface="+mj-lt"/>
              <a:buAutoNum type="arabicPeriod"/>
            </a:pPr>
            <a:r>
              <a:rPr lang="nl-NL" sz="2400" i="0" u="none" strike="noStrike" baseline="0" dirty="0"/>
              <a:t>Leg uit dat het gaat om het voorkomen van schade bij kinderen én laat vervolgens zien dat het ook echt werkt</a:t>
            </a:r>
          </a:p>
          <a:p>
            <a:pPr marL="457200" indent="-457200">
              <a:buFont typeface="+mj-lt"/>
              <a:buAutoNum type="arabicPeriod"/>
            </a:pPr>
            <a:r>
              <a:rPr lang="nl-NL" sz="2400" i="0" u="none" strike="noStrike" baseline="0" dirty="0"/>
              <a:t> Ontwerp vanuit de doelgroep en begin klein</a:t>
            </a:r>
          </a:p>
          <a:p>
            <a:pPr marL="457200" indent="-457200">
              <a:buFont typeface="+mj-lt"/>
              <a:buAutoNum type="arabicPeriod"/>
            </a:pPr>
            <a:r>
              <a:rPr lang="nl-NL" sz="2400" dirty="0"/>
              <a:t>Zorg dat afspraken op het juiste niveau worden gemaakt en goed vastliggen</a:t>
            </a:r>
          </a:p>
          <a:p>
            <a:pPr marL="457200" indent="-457200">
              <a:buFont typeface="+mj-lt"/>
              <a:buAutoNum type="arabicPeriod"/>
            </a:pPr>
            <a:r>
              <a:rPr lang="nl-NL" sz="2400" dirty="0"/>
              <a:t>Zorg dat de drempel om hulp te zoeken zo laag mogelijk is</a:t>
            </a:r>
          </a:p>
          <a:p>
            <a:pPr marL="457200" indent="-457200">
              <a:buFont typeface="+mj-lt"/>
              <a:buAutoNum type="arabicPeriod"/>
            </a:pPr>
            <a:r>
              <a:rPr lang="nl-NL" sz="2400" dirty="0"/>
              <a:t>Een multidisciplinair team voor praktische en emotionele ondersteuning</a:t>
            </a:r>
          </a:p>
        </p:txBody>
      </p:sp>
      <p:sp>
        <p:nvSpPr>
          <p:cNvPr id="5" name="Oval 13">
            <a:extLst>
              <a:ext uri="{FF2B5EF4-FFF2-40B4-BE49-F238E27FC236}">
                <a16:creationId xmlns:a16="http://schemas.microsoft.com/office/drawing/2014/main" id="{09C81172-CEE8-48C6-8F2E-3326D133D1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42322" y="1364732"/>
            <a:ext cx="820592" cy="9217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 name="Arc 15">
            <a:extLst>
              <a:ext uri="{FF2B5EF4-FFF2-40B4-BE49-F238E27FC236}">
                <a16:creationId xmlns:a16="http://schemas.microsoft.com/office/drawing/2014/main" id="{85E2BFEB-FBA5-5575-71DB-3B762067A6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759070" flipV="1">
            <a:off x="4781502" y="-546947"/>
            <a:ext cx="4021193" cy="3482640"/>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7" name="Afbeelding 6" descr="Afbeelding met tekening, Kinderkunst, clipart, tekenfilm&#10;&#10;Automatisch gegenereerde beschrijving">
            <a:extLst>
              <a:ext uri="{FF2B5EF4-FFF2-40B4-BE49-F238E27FC236}">
                <a16:creationId xmlns:a16="http://schemas.microsoft.com/office/drawing/2014/main" id="{82A7913B-1421-5320-1666-54239943DB2F}"/>
              </a:ext>
            </a:extLst>
          </p:cNvPr>
          <p:cNvPicPr>
            <a:picLocks noChangeAspect="1"/>
          </p:cNvPicPr>
          <p:nvPr/>
        </p:nvPicPr>
        <p:blipFill rotWithShape="1">
          <a:blip r:embed="rId2">
            <a:extLst>
              <a:ext uri="{28A0092B-C50C-407E-A947-70E740481C1C}">
                <a14:useLocalDpi xmlns:a14="http://schemas.microsoft.com/office/drawing/2010/main" val="0"/>
              </a:ext>
            </a:extLst>
          </a:blip>
          <a:srcRect l="9342" r="2247" b="3"/>
          <a:stretch/>
        </p:blipFill>
        <p:spPr>
          <a:xfrm>
            <a:off x="7770791" y="10102"/>
            <a:ext cx="3047976" cy="3007909"/>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p:spPr>
      </p:pic>
      <p:pic>
        <p:nvPicPr>
          <p:cNvPr id="8" name="Afbeelding 7" descr="Afbeelding met voetbal, bal, sportuitrusting&#10;&#10;Automatisch gegenereerde beschrijving">
            <a:extLst>
              <a:ext uri="{FF2B5EF4-FFF2-40B4-BE49-F238E27FC236}">
                <a16:creationId xmlns:a16="http://schemas.microsoft.com/office/drawing/2014/main" id="{D0F9C66D-8879-0956-BF74-BA7684D220B4}"/>
              </a:ext>
            </a:extLst>
          </p:cNvPr>
          <p:cNvPicPr>
            <a:picLocks noChangeAspect="1"/>
          </p:cNvPicPr>
          <p:nvPr/>
        </p:nvPicPr>
        <p:blipFill rotWithShape="1">
          <a:blip r:embed="rId3">
            <a:extLst>
              <a:ext uri="{28A0092B-C50C-407E-A947-70E740481C1C}">
                <a14:useLocalDpi xmlns:a14="http://schemas.microsoft.com/office/drawing/2010/main" val="0"/>
              </a:ext>
            </a:extLst>
          </a:blip>
          <a:srcRect l="10330" r="11367" b="3"/>
          <a:stretch/>
        </p:blipFill>
        <p:spPr>
          <a:xfrm>
            <a:off x="8475912" y="2727729"/>
            <a:ext cx="3716088" cy="4130271"/>
          </a:xfrm>
          <a:custGeom>
            <a:avLst/>
            <a:gdLst/>
            <a:ahLst/>
            <a:cxnLst/>
            <a:rect l="l" t="t" r="r" b="b"/>
            <a:pathLst>
              <a:path w="4290741" h="4130271">
                <a:moveTo>
                  <a:pt x="2503809" y="0"/>
                </a:moveTo>
                <a:cubicBezTo>
                  <a:pt x="3157405" y="0"/>
                  <a:pt x="3752509" y="250434"/>
                  <a:pt x="4198398" y="660580"/>
                </a:cubicBezTo>
                <a:lnTo>
                  <a:pt x="4290741" y="751286"/>
                </a:lnTo>
                <a:lnTo>
                  <a:pt x="4290741" y="4130271"/>
                </a:lnTo>
                <a:lnTo>
                  <a:pt x="604508" y="4130271"/>
                </a:lnTo>
                <a:lnTo>
                  <a:pt x="461940" y="3953232"/>
                </a:lnTo>
                <a:cubicBezTo>
                  <a:pt x="171051" y="3544183"/>
                  <a:pt x="0" y="3043971"/>
                  <a:pt x="0" y="2503809"/>
                </a:cubicBezTo>
                <a:cubicBezTo>
                  <a:pt x="0" y="1120992"/>
                  <a:pt x="1120992" y="0"/>
                  <a:pt x="2503809" y="0"/>
                </a:cubicBezTo>
                <a:close/>
              </a:path>
            </a:pathLst>
          </a:custGeom>
        </p:spPr>
      </p:pic>
    </p:spTree>
    <p:extLst>
      <p:ext uri="{BB962C8B-B14F-4D97-AF65-F5344CB8AC3E}">
        <p14:creationId xmlns:p14="http://schemas.microsoft.com/office/powerpoint/2010/main" val="10735700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3275B433-C387-02CB-511A-90BF9D8543D0}"/>
              </a:ext>
            </a:extLst>
          </p:cNvPr>
          <p:cNvPicPr>
            <a:picLocks noChangeAspect="1"/>
          </p:cNvPicPr>
          <p:nvPr/>
        </p:nvPicPr>
        <p:blipFill rotWithShape="1">
          <a:blip r:embed="rId2"/>
          <a:srcRect l="7002" t="3051" r="2413" b="9987"/>
          <a:stretch/>
        </p:blipFill>
        <p:spPr>
          <a:xfrm>
            <a:off x="1493520" y="1767840"/>
            <a:ext cx="10698480" cy="5090160"/>
          </a:xfrm>
          <a:prstGeom prst="rect">
            <a:avLst/>
          </a:prstGeom>
        </p:spPr>
      </p:pic>
      <p:sp>
        <p:nvSpPr>
          <p:cNvPr id="3" name="Titel 1">
            <a:extLst>
              <a:ext uri="{FF2B5EF4-FFF2-40B4-BE49-F238E27FC236}">
                <a16:creationId xmlns:a16="http://schemas.microsoft.com/office/drawing/2014/main" id="{3050A17A-3A06-B17F-6BFE-4CBC06AD80D7}"/>
              </a:ext>
            </a:extLst>
          </p:cNvPr>
          <p:cNvSpPr>
            <a:spLocks noGrp="1"/>
          </p:cNvSpPr>
          <p:nvPr>
            <p:ph type="title"/>
          </p:nvPr>
        </p:nvSpPr>
        <p:spPr>
          <a:xfrm>
            <a:off x="1889760" y="386379"/>
            <a:ext cx="10088880" cy="960696"/>
          </a:xfrm>
        </p:spPr>
        <p:txBody>
          <a:bodyPr vert="horz" lIns="91440" tIns="45720" rIns="91440" bIns="45720" rtlCol="0" anchor="ctr">
            <a:normAutofit fontScale="90000"/>
          </a:bodyPr>
          <a:lstStyle/>
          <a:p>
            <a:pPr defTabSz="914400"/>
            <a:br>
              <a:rPr lang="en-US" sz="3600" b="1" kern="1200" dirty="0">
                <a:solidFill>
                  <a:schemeClr val="bg1"/>
                </a:solidFill>
                <a:latin typeface="+mj-lt"/>
                <a:ea typeface="+mj-ea"/>
                <a:cs typeface="+mj-cs"/>
              </a:rPr>
            </a:br>
            <a:r>
              <a:rPr lang="en-US" sz="3600" b="1" kern="1200" dirty="0">
                <a:solidFill>
                  <a:schemeClr val="bg1"/>
                </a:solidFill>
                <a:latin typeface="+mj-lt"/>
                <a:ea typeface="+mj-ea"/>
                <a:cs typeface="+mj-cs"/>
              </a:rPr>
              <a:t>1.</a:t>
            </a:r>
            <a:r>
              <a:rPr lang="en-US" sz="3600" kern="1200" dirty="0">
                <a:solidFill>
                  <a:schemeClr val="bg1"/>
                </a:solidFill>
                <a:latin typeface="+mj-lt"/>
                <a:ea typeface="+mj-ea"/>
                <a:cs typeface="+mj-cs"/>
              </a:rPr>
              <a:t> </a:t>
            </a:r>
            <a:r>
              <a:rPr lang="en-US" sz="3600" b="1" kern="1200" dirty="0" err="1">
                <a:solidFill>
                  <a:schemeClr val="bg1"/>
                </a:solidFill>
                <a:latin typeface="+mj-lt"/>
                <a:ea typeface="+mj-ea"/>
                <a:cs typeface="+mj-cs"/>
              </a:rPr>
              <a:t>Formuleer</a:t>
            </a:r>
            <a:r>
              <a:rPr lang="en-US" sz="3600" b="1" kern="1200" dirty="0">
                <a:solidFill>
                  <a:schemeClr val="bg1"/>
                </a:solidFill>
                <a:latin typeface="+mj-lt"/>
                <a:ea typeface="+mj-ea"/>
                <a:cs typeface="+mj-cs"/>
              </a:rPr>
              <a:t> </a:t>
            </a:r>
            <a:r>
              <a:rPr lang="en-US" sz="3600" b="1" kern="1200" dirty="0" err="1">
                <a:solidFill>
                  <a:schemeClr val="bg1"/>
                </a:solidFill>
                <a:latin typeface="+mj-lt"/>
                <a:ea typeface="+mj-ea"/>
                <a:cs typeface="+mj-cs"/>
              </a:rPr>
              <a:t>een</a:t>
            </a:r>
            <a:r>
              <a:rPr lang="en-US" sz="3600" b="1" kern="1200" dirty="0">
                <a:solidFill>
                  <a:schemeClr val="bg1"/>
                </a:solidFill>
                <a:latin typeface="+mj-lt"/>
                <a:ea typeface="+mj-ea"/>
                <a:cs typeface="+mj-cs"/>
              </a:rPr>
              <a:t> </a:t>
            </a:r>
            <a:r>
              <a:rPr lang="en-US" sz="3600" b="1" kern="1200" dirty="0" err="1">
                <a:solidFill>
                  <a:schemeClr val="bg1"/>
                </a:solidFill>
                <a:latin typeface="+mj-lt"/>
                <a:ea typeface="+mj-ea"/>
                <a:cs typeface="+mj-cs"/>
              </a:rPr>
              <a:t>gezamenlijke</a:t>
            </a:r>
            <a:r>
              <a:rPr lang="en-US" sz="3600" b="1" kern="1200" dirty="0">
                <a:solidFill>
                  <a:schemeClr val="bg1"/>
                </a:solidFill>
                <a:latin typeface="+mj-lt"/>
                <a:ea typeface="+mj-ea"/>
                <a:cs typeface="+mj-cs"/>
              </a:rPr>
              <a:t> </a:t>
            </a:r>
            <a:r>
              <a:rPr lang="en-US" sz="3600" b="1" kern="1200" dirty="0" err="1">
                <a:solidFill>
                  <a:schemeClr val="bg1"/>
                </a:solidFill>
                <a:latin typeface="+mj-lt"/>
                <a:ea typeface="+mj-ea"/>
                <a:cs typeface="+mj-cs"/>
              </a:rPr>
              <a:t>visie</a:t>
            </a:r>
            <a:r>
              <a:rPr lang="en-US" sz="3600" b="1" kern="1200" dirty="0">
                <a:solidFill>
                  <a:schemeClr val="bg1"/>
                </a:solidFill>
                <a:latin typeface="+mj-lt"/>
                <a:ea typeface="+mj-ea"/>
                <a:cs typeface="+mj-cs"/>
              </a:rPr>
              <a:t> met partners in de </a:t>
            </a:r>
            <a:r>
              <a:rPr lang="en-US" sz="3600" b="1" kern="1200" dirty="0" err="1">
                <a:solidFill>
                  <a:schemeClr val="bg1"/>
                </a:solidFill>
                <a:latin typeface="+mj-lt"/>
                <a:ea typeface="+mj-ea"/>
                <a:cs typeface="+mj-cs"/>
              </a:rPr>
              <a:t>stad</a:t>
            </a:r>
            <a:r>
              <a:rPr lang="en-US" sz="3600" b="1" kern="1200" dirty="0">
                <a:solidFill>
                  <a:schemeClr val="bg1"/>
                </a:solidFill>
                <a:latin typeface="+mj-lt"/>
                <a:ea typeface="+mj-ea"/>
                <a:cs typeface="+mj-cs"/>
              </a:rPr>
              <a:t> en </a:t>
            </a:r>
            <a:r>
              <a:rPr lang="en-US" sz="3600" b="1" kern="1200" dirty="0" err="1">
                <a:solidFill>
                  <a:schemeClr val="bg1"/>
                </a:solidFill>
                <a:latin typeface="+mj-lt"/>
                <a:ea typeface="+mj-ea"/>
                <a:cs typeface="+mj-cs"/>
              </a:rPr>
              <a:t>blijf</a:t>
            </a:r>
            <a:r>
              <a:rPr lang="en-US" sz="3600" b="1" kern="1200" dirty="0">
                <a:solidFill>
                  <a:schemeClr val="bg1"/>
                </a:solidFill>
                <a:latin typeface="+mj-lt"/>
                <a:ea typeface="+mj-ea"/>
                <a:cs typeface="+mj-cs"/>
              </a:rPr>
              <a:t> </a:t>
            </a:r>
            <a:r>
              <a:rPr lang="en-US" sz="3600" b="1" kern="1200" dirty="0" err="1">
                <a:solidFill>
                  <a:schemeClr val="bg1"/>
                </a:solidFill>
                <a:latin typeface="+mj-lt"/>
                <a:ea typeface="+mj-ea"/>
                <a:cs typeface="+mj-cs"/>
              </a:rPr>
              <a:t>samen</a:t>
            </a:r>
            <a:r>
              <a:rPr lang="en-US" sz="3600" b="1" kern="1200" dirty="0">
                <a:solidFill>
                  <a:schemeClr val="bg1"/>
                </a:solidFill>
                <a:latin typeface="+mj-lt"/>
                <a:ea typeface="+mj-ea"/>
                <a:cs typeface="+mj-cs"/>
              </a:rPr>
              <a:t> </a:t>
            </a:r>
            <a:r>
              <a:rPr lang="en-US" sz="3600" b="1" kern="1200" dirty="0" err="1">
                <a:solidFill>
                  <a:schemeClr val="bg1"/>
                </a:solidFill>
                <a:latin typeface="+mj-lt"/>
                <a:ea typeface="+mj-ea"/>
                <a:cs typeface="+mj-cs"/>
              </a:rPr>
              <a:t>leren</a:t>
            </a:r>
            <a:r>
              <a:rPr lang="en-US" sz="3600" b="1" kern="1200" dirty="0">
                <a:solidFill>
                  <a:schemeClr val="bg1"/>
                </a:solidFill>
                <a:latin typeface="+mj-lt"/>
                <a:ea typeface="+mj-ea"/>
                <a:cs typeface="+mj-cs"/>
              </a:rPr>
              <a:t> </a:t>
            </a:r>
            <a:br>
              <a:rPr lang="en-US" sz="2800" kern="1200" dirty="0">
                <a:solidFill>
                  <a:schemeClr val="bg1"/>
                </a:solidFill>
                <a:latin typeface="+mj-lt"/>
                <a:ea typeface="+mj-ea"/>
                <a:cs typeface="+mj-cs"/>
              </a:rPr>
            </a:br>
            <a:endParaRPr lang="en-US" sz="2800" b="1" kern="1200" dirty="0">
              <a:solidFill>
                <a:schemeClr val="bg1"/>
              </a:solidFill>
              <a:latin typeface="+mj-lt"/>
              <a:ea typeface="+mj-ea"/>
              <a:cs typeface="+mj-cs"/>
            </a:endParaRPr>
          </a:p>
        </p:txBody>
      </p:sp>
    </p:spTree>
    <p:extLst>
      <p:ext uri="{BB962C8B-B14F-4D97-AF65-F5344CB8AC3E}">
        <p14:creationId xmlns:p14="http://schemas.microsoft.com/office/powerpoint/2010/main" val="33260673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403123-B48E-DA70-1841-15C5725E94CD}"/>
              </a:ext>
            </a:extLst>
          </p:cNvPr>
          <p:cNvSpPr>
            <a:spLocks noGrp="1"/>
          </p:cNvSpPr>
          <p:nvPr>
            <p:ph type="title"/>
          </p:nvPr>
        </p:nvSpPr>
        <p:spPr>
          <a:xfrm>
            <a:off x="1676400" y="304801"/>
            <a:ext cx="10183688" cy="1950719"/>
          </a:xfrm>
        </p:spPr>
        <p:txBody>
          <a:bodyPr vert="horz" lIns="91440" tIns="45720" rIns="91440" bIns="45720" rtlCol="0" anchor="ctr">
            <a:normAutofit fontScale="90000"/>
          </a:bodyPr>
          <a:lstStyle/>
          <a:p>
            <a:pPr defTabSz="914400"/>
            <a:br>
              <a:rPr lang="en-US" sz="1900" kern="1200" dirty="0">
                <a:solidFill>
                  <a:schemeClr val="bg1"/>
                </a:solidFill>
                <a:latin typeface="+mj-lt"/>
                <a:ea typeface="+mj-ea"/>
                <a:cs typeface="+mj-cs"/>
              </a:rPr>
            </a:br>
            <a:br>
              <a:rPr lang="en-US" sz="1900" kern="1200" dirty="0">
                <a:solidFill>
                  <a:schemeClr val="bg1"/>
                </a:solidFill>
                <a:latin typeface="+mj-lt"/>
                <a:ea typeface="+mj-ea"/>
                <a:cs typeface="+mj-cs"/>
              </a:rPr>
            </a:br>
            <a:br>
              <a:rPr lang="en-US" sz="1900" kern="1200" dirty="0">
                <a:solidFill>
                  <a:schemeClr val="bg1"/>
                </a:solidFill>
                <a:latin typeface="+mj-lt"/>
                <a:ea typeface="+mj-ea"/>
                <a:cs typeface="+mj-cs"/>
              </a:rPr>
            </a:br>
            <a:r>
              <a:rPr lang="en-US" sz="3600" b="1" kern="1200" dirty="0">
                <a:solidFill>
                  <a:schemeClr val="bg1"/>
                </a:solidFill>
                <a:latin typeface="+mj-lt"/>
                <a:ea typeface="+mj-ea"/>
                <a:cs typeface="+mj-cs"/>
              </a:rPr>
              <a:t>2. Leg </a:t>
            </a:r>
            <a:r>
              <a:rPr lang="en-US" sz="3600" b="1" kern="1200" dirty="0" err="1">
                <a:solidFill>
                  <a:schemeClr val="bg1"/>
                </a:solidFill>
                <a:latin typeface="+mj-lt"/>
                <a:ea typeface="+mj-ea"/>
                <a:cs typeface="+mj-cs"/>
              </a:rPr>
              <a:t>uit</a:t>
            </a:r>
            <a:r>
              <a:rPr lang="en-US" sz="3600" b="1" kern="1200" dirty="0">
                <a:solidFill>
                  <a:schemeClr val="bg1"/>
                </a:solidFill>
                <a:latin typeface="+mj-lt"/>
                <a:ea typeface="+mj-ea"/>
                <a:cs typeface="+mj-cs"/>
              </a:rPr>
              <a:t> </a:t>
            </a:r>
            <a:r>
              <a:rPr lang="en-US" sz="3600" b="1" kern="1200" dirty="0" err="1">
                <a:solidFill>
                  <a:schemeClr val="bg1"/>
                </a:solidFill>
                <a:latin typeface="+mj-lt"/>
                <a:ea typeface="+mj-ea"/>
                <a:cs typeface="+mj-cs"/>
              </a:rPr>
              <a:t>dat</a:t>
            </a:r>
            <a:r>
              <a:rPr lang="en-US" sz="3600" b="1" kern="1200" dirty="0">
                <a:solidFill>
                  <a:schemeClr val="bg1"/>
                </a:solidFill>
                <a:latin typeface="+mj-lt"/>
                <a:ea typeface="+mj-ea"/>
                <a:cs typeface="+mj-cs"/>
              </a:rPr>
              <a:t> het </a:t>
            </a:r>
            <a:r>
              <a:rPr lang="en-US" sz="3600" b="1" kern="1200" dirty="0" err="1">
                <a:solidFill>
                  <a:schemeClr val="bg1"/>
                </a:solidFill>
                <a:latin typeface="+mj-lt"/>
                <a:ea typeface="+mj-ea"/>
                <a:cs typeface="+mj-cs"/>
              </a:rPr>
              <a:t>gaat</a:t>
            </a:r>
            <a:r>
              <a:rPr lang="en-US" sz="3600" b="1" kern="1200" dirty="0">
                <a:solidFill>
                  <a:schemeClr val="bg1"/>
                </a:solidFill>
                <a:latin typeface="+mj-lt"/>
                <a:ea typeface="+mj-ea"/>
                <a:cs typeface="+mj-cs"/>
              </a:rPr>
              <a:t> om het </a:t>
            </a:r>
            <a:r>
              <a:rPr lang="en-US" sz="3600" b="1" kern="1200" dirty="0" err="1">
                <a:solidFill>
                  <a:schemeClr val="bg1"/>
                </a:solidFill>
                <a:latin typeface="+mj-lt"/>
                <a:ea typeface="+mj-ea"/>
                <a:cs typeface="+mj-cs"/>
              </a:rPr>
              <a:t>voorkomen</a:t>
            </a:r>
            <a:r>
              <a:rPr lang="en-US" sz="3600" b="1" kern="1200" dirty="0">
                <a:solidFill>
                  <a:schemeClr val="bg1"/>
                </a:solidFill>
                <a:latin typeface="+mj-lt"/>
                <a:ea typeface="+mj-ea"/>
                <a:cs typeface="+mj-cs"/>
              </a:rPr>
              <a:t> van </a:t>
            </a:r>
            <a:r>
              <a:rPr lang="en-US" sz="3600" b="1" kern="1200" dirty="0" err="1">
                <a:solidFill>
                  <a:schemeClr val="bg1"/>
                </a:solidFill>
                <a:latin typeface="+mj-lt"/>
                <a:ea typeface="+mj-ea"/>
                <a:cs typeface="+mj-cs"/>
              </a:rPr>
              <a:t>schade</a:t>
            </a:r>
            <a:r>
              <a:rPr lang="en-US" sz="3600" b="1" kern="1200" dirty="0">
                <a:solidFill>
                  <a:schemeClr val="bg1"/>
                </a:solidFill>
                <a:latin typeface="+mj-lt"/>
                <a:ea typeface="+mj-ea"/>
                <a:cs typeface="+mj-cs"/>
              </a:rPr>
              <a:t> </a:t>
            </a:r>
            <a:r>
              <a:rPr lang="en-US" sz="3600" b="1" kern="1200" dirty="0" err="1">
                <a:solidFill>
                  <a:schemeClr val="bg1"/>
                </a:solidFill>
                <a:latin typeface="+mj-lt"/>
                <a:ea typeface="+mj-ea"/>
                <a:cs typeface="+mj-cs"/>
              </a:rPr>
              <a:t>bij</a:t>
            </a:r>
            <a:r>
              <a:rPr lang="en-US" sz="3600" b="1" kern="1200" dirty="0">
                <a:solidFill>
                  <a:schemeClr val="bg1"/>
                </a:solidFill>
                <a:latin typeface="+mj-lt"/>
                <a:ea typeface="+mj-ea"/>
                <a:cs typeface="+mj-cs"/>
              </a:rPr>
              <a:t> </a:t>
            </a:r>
            <a:r>
              <a:rPr lang="en-US" sz="3600" b="1" kern="1200" dirty="0" err="1">
                <a:solidFill>
                  <a:schemeClr val="bg1"/>
                </a:solidFill>
                <a:latin typeface="+mj-lt"/>
                <a:ea typeface="+mj-ea"/>
                <a:cs typeface="+mj-cs"/>
              </a:rPr>
              <a:t>kinderen</a:t>
            </a:r>
            <a:r>
              <a:rPr lang="en-US" sz="3600" b="1" kern="1200" dirty="0">
                <a:solidFill>
                  <a:schemeClr val="bg1"/>
                </a:solidFill>
                <a:latin typeface="+mj-lt"/>
                <a:ea typeface="+mj-ea"/>
                <a:cs typeface="+mj-cs"/>
              </a:rPr>
              <a:t> </a:t>
            </a:r>
            <a:r>
              <a:rPr lang="en-US" sz="3600" b="1" kern="1200" dirty="0" err="1">
                <a:solidFill>
                  <a:schemeClr val="bg1"/>
                </a:solidFill>
                <a:latin typeface="+mj-lt"/>
                <a:ea typeface="+mj-ea"/>
                <a:cs typeface="+mj-cs"/>
              </a:rPr>
              <a:t>én</a:t>
            </a:r>
            <a:r>
              <a:rPr lang="en-US" sz="3600" b="1" kern="1200" dirty="0">
                <a:solidFill>
                  <a:schemeClr val="bg1"/>
                </a:solidFill>
                <a:latin typeface="+mj-lt"/>
                <a:ea typeface="+mj-ea"/>
                <a:cs typeface="+mj-cs"/>
              </a:rPr>
              <a:t> </a:t>
            </a:r>
            <a:r>
              <a:rPr lang="en-US" sz="3600" b="1" kern="1200" dirty="0" err="1">
                <a:solidFill>
                  <a:schemeClr val="bg1"/>
                </a:solidFill>
                <a:latin typeface="+mj-lt"/>
                <a:ea typeface="+mj-ea"/>
                <a:cs typeface="+mj-cs"/>
              </a:rPr>
              <a:t>laat</a:t>
            </a:r>
            <a:r>
              <a:rPr lang="en-US" sz="3600" b="1" kern="1200" dirty="0">
                <a:solidFill>
                  <a:schemeClr val="bg1"/>
                </a:solidFill>
                <a:latin typeface="+mj-lt"/>
                <a:ea typeface="+mj-ea"/>
                <a:cs typeface="+mj-cs"/>
              </a:rPr>
              <a:t> </a:t>
            </a:r>
            <a:r>
              <a:rPr lang="en-US" sz="3600" b="1" kern="1200" dirty="0" err="1">
                <a:solidFill>
                  <a:schemeClr val="bg1"/>
                </a:solidFill>
                <a:latin typeface="+mj-lt"/>
                <a:ea typeface="+mj-ea"/>
                <a:cs typeface="+mj-cs"/>
              </a:rPr>
              <a:t>vervolgens</a:t>
            </a:r>
            <a:r>
              <a:rPr lang="en-US" sz="3600" b="1" kern="1200" dirty="0">
                <a:solidFill>
                  <a:schemeClr val="bg1"/>
                </a:solidFill>
                <a:latin typeface="+mj-lt"/>
                <a:ea typeface="+mj-ea"/>
                <a:cs typeface="+mj-cs"/>
              </a:rPr>
              <a:t> </a:t>
            </a:r>
            <a:r>
              <a:rPr lang="en-US" sz="3600" b="1" kern="1200" dirty="0" err="1">
                <a:solidFill>
                  <a:schemeClr val="bg1"/>
                </a:solidFill>
                <a:latin typeface="+mj-lt"/>
                <a:ea typeface="+mj-ea"/>
                <a:cs typeface="+mj-cs"/>
              </a:rPr>
              <a:t>zien</a:t>
            </a:r>
            <a:r>
              <a:rPr lang="en-US" sz="3600" b="1" kern="1200" dirty="0">
                <a:solidFill>
                  <a:schemeClr val="bg1"/>
                </a:solidFill>
                <a:latin typeface="+mj-lt"/>
                <a:ea typeface="+mj-ea"/>
                <a:cs typeface="+mj-cs"/>
              </a:rPr>
              <a:t> </a:t>
            </a:r>
            <a:r>
              <a:rPr lang="en-US" sz="3600" b="1" kern="1200" dirty="0" err="1">
                <a:solidFill>
                  <a:schemeClr val="bg1"/>
                </a:solidFill>
                <a:latin typeface="+mj-lt"/>
                <a:ea typeface="+mj-ea"/>
                <a:cs typeface="+mj-cs"/>
              </a:rPr>
              <a:t>dat</a:t>
            </a:r>
            <a:r>
              <a:rPr lang="en-US" sz="3600" b="1" kern="1200" dirty="0">
                <a:solidFill>
                  <a:schemeClr val="bg1"/>
                </a:solidFill>
                <a:latin typeface="+mj-lt"/>
                <a:ea typeface="+mj-ea"/>
                <a:cs typeface="+mj-cs"/>
              </a:rPr>
              <a:t> het </a:t>
            </a:r>
            <a:r>
              <a:rPr lang="en-US" sz="3600" b="1" kern="1200" dirty="0" err="1">
                <a:solidFill>
                  <a:schemeClr val="bg1"/>
                </a:solidFill>
                <a:latin typeface="+mj-lt"/>
                <a:ea typeface="+mj-ea"/>
                <a:cs typeface="+mj-cs"/>
              </a:rPr>
              <a:t>ook</a:t>
            </a:r>
            <a:r>
              <a:rPr lang="en-US" sz="3600" b="1" kern="1200" dirty="0">
                <a:solidFill>
                  <a:schemeClr val="bg1"/>
                </a:solidFill>
                <a:latin typeface="+mj-lt"/>
                <a:ea typeface="+mj-ea"/>
                <a:cs typeface="+mj-cs"/>
              </a:rPr>
              <a:t> </a:t>
            </a:r>
            <a:r>
              <a:rPr lang="en-US" sz="3600" b="1" kern="1200" dirty="0" err="1">
                <a:solidFill>
                  <a:schemeClr val="bg1"/>
                </a:solidFill>
                <a:latin typeface="+mj-lt"/>
                <a:ea typeface="+mj-ea"/>
                <a:cs typeface="+mj-cs"/>
              </a:rPr>
              <a:t>echt</a:t>
            </a:r>
            <a:r>
              <a:rPr lang="en-US" sz="3600" b="1" kern="1200" dirty="0">
                <a:solidFill>
                  <a:schemeClr val="bg1"/>
                </a:solidFill>
                <a:latin typeface="+mj-lt"/>
                <a:ea typeface="+mj-ea"/>
                <a:cs typeface="+mj-cs"/>
              </a:rPr>
              <a:t> </a:t>
            </a:r>
            <a:r>
              <a:rPr lang="en-US" sz="3600" b="1" kern="1200" dirty="0" err="1">
                <a:solidFill>
                  <a:schemeClr val="bg1"/>
                </a:solidFill>
                <a:latin typeface="+mj-lt"/>
                <a:ea typeface="+mj-ea"/>
                <a:cs typeface="+mj-cs"/>
              </a:rPr>
              <a:t>werkt</a:t>
            </a:r>
            <a:br>
              <a:rPr lang="en-US" sz="4000" b="1" kern="1200" dirty="0">
                <a:solidFill>
                  <a:schemeClr val="bg1"/>
                </a:solidFill>
                <a:latin typeface="+mj-lt"/>
                <a:ea typeface="+mj-ea"/>
                <a:cs typeface="+mj-cs"/>
              </a:rPr>
            </a:br>
            <a:endParaRPr lang="en-US" sz="4000" b="1" kern="1200" dirty="0">
              <a:solidFill>
                <a:schemeClr val="bg1"/>
              </a:solidFill>
              <a:latin typeface="+mj-lt"/>
              <a:ea typeface="+mj-ea"/>
              <a:cs typeface="+mj-cs"/>
            </a:endParaRPr>
          </a:p>
        </p:txBody>
      </p:sp>
      <p:pic>
        <p:nvPicPr>
          <p:cNvPr id="3" name="Afbeelding 2">
            <a:extLst>
              <a:ext uri="{FF2B5EF4-FFF2-40B4-BE49-F238E27FC236}">
                <a16:creationId xmlns:a16="http://schemas.microsoft.com/office/drawing/2014/main" id="{F184B82D-08AE-1084-284D-043911FEFFB1}"/>
              </a:ext>
            </a:extLst>
          </p:cNvPr>
          <p:cNvPicPr>
            <a:picLocks noChangeAspect="1"/>
          </p:cNvPicPr>
          <p:nvPr/>
        </p:nvPicPr>
        <p:blipFill>
          <a:blip r:embed="rId2"/>
          <a:stretch>
            <a:fillRect/>
          </a:stretch>
        </p:blipFill>
        <p:spPr>
          <a:xfrm>
            <a:off x="4168611" y="2255520"/>
            <a:ext cx="3854777" cy="4224413"/>
          </a:xfrm>
          <a:prstGeom prst="rect">
            <a:avLst/>
          </a:prstGeom>
        </p:spPr>
      </p:pic>
    </p:spTree>
    <p:extLst>
      <p:ext uri="{BB962C8B-B14F-4D97-AF65-F5344CB8AC3E}">
        <p14:creationId xmlns:p14="http://schemas.microsoft.com/office/powerpoint/2010/main" val="39849409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ijdelijke aanduiding voor inhoud 2">
            <a:extLst>
              <a:ext uri="{FF2B5EF4-FFF2-40B4-BE49-F238E27FC236}">
                <a16:creationId xmlns:a16="http://schemas.microsoft.com/office/drawing/2014/main" id="{03569F1E-FF0D-82E9-24CC-BCCD289C3151}"/>
              </a:ext>
            </a:extLst>
          </p:cNvPr>
          <p:cNvGraphicFramePr>
            <a:graphicFrameLocks noGrp="1"/>
          </p:cNvGraphicFramePr>
          <p:nvPr>
            <p:ph idx="1"/>
            <p:extLst>
              <p:ext uri="{D42A27DB-BD31-4B8C-83A1-F6EECF244321}">
                <p14:modId xmlns:p14="http://schemas.microsoft.com/office/powerpoint/2010/main" val="3185305933"/>
              </p:ext>
            </p:extLst>
          </p:nvPr>
        </p:nvGraphicFramePr>
        <p:xfrm>
          <a:off x="4251692" y="271424"/>
          <a:ext cx="7515555" cy="63151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el 1">
            <a:extLst>
              <a:ext uri="{FF2B5EF4-FFF2-40B4-BE49-F238E27FC236}">
                <a16:creationId xmlns:a16="http://schemas.microsoft.com/office/drawing/2014/main" id="{51928686-809B-2755-221B-8804CAAB086C}"/>
              </a:ext>
            </a:extLst>
          </p:cNvPr>
          <p:cNvSpPr>
            <a:spLocks noGrp="1"/>
          </p:cNvSpPr>
          <p:nvPr>
            <p:ph type="title"/>
          </p:nvPr>
        </p:nvSpPr>
        <p:spPr>
          <a:xfrm>
            <a:off x="110869" y="1359146"/>
            <a:ext cx="4071663" cy="1774219"/>
          </a:xfrm>
        </p:spPr>
        <p:txBody>
          <a:bodyPr anchor="ctr">
            <a:normAutofit/>
          </a:bodyPr>
          <a:lstStyle/>
          <a:p>
            <a:r>
              <a:rPr lang="nl-NL" sz="3200" b="1" dirty="0">
                <a:solidFill>
                  <a:schemeClr val="bg1"/>
                </a:solidFill>
              </a:rPr>
              <a:t>Resultaten (1)</a:t>
            </a:r>
          </a:p>
        </p:txBody>
      </p:sp>
      <p:pic>
        <p:nvPicPr>
          <p:cNvPr id="4" name="Afbeelding 3" descr="Afbeelding met schoeisel, kleding, Kinderkunst, tekenfilm&#10;&#10;Automatisch gegenereerde beschrijving">
            <a:extLst>
              <a:ext uri="{FF2B5EF4-FFF2-40B4-BE49-F238E27FC236}">
                <a16:creationId xmlns:a16="http://schemas.microsoft.com/office/drawing/2014/main" id="{46A0AF00-220F-7F60-663D-2BA523574DB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9125" y="3428999"/>
            <a:ext cx="2956560" cy="1999488"/>
          </a:xfrm>
          <a:prstGeom prst="rect">
            <a:avLst/>
          </a:prstGeom>
        </p:spPr>
      </p:pic>
    </p:spTree>
    <p:extLst>
      <p:ext uri="{BB962C8B-B14F-4D97-AF65-F5344CB8AC3E}">
        <p14:creationId xmlns:p14="http://schemas.microsoft.com/office/powerpoint/2010/main" val="26462951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7AC4355-5B3C-9F24-57ED-09B28396A842}"/>
              </a:ext>
            </a:extLst>
          </p:cNvPr>
          <p:cNvSpPr>
            <a:spLocks noGrp="1"/>
          </p:cNvSpPr>
          <p:nvPr>
            <p:ph type="title"/>
          </p:nvPr>
        </p:nvSpPr>
        <p:spPr>
          <a:xfrm>
            <a:off x="2058847" y="-595747"/>
            <a:ext cx="9402903" cy="2190350"/>
          </a:xfrm>
        </p:spPr>
        <p:txBody>
          <a:bodyPr>
            <a:normAutofit/>
          </a:bodyPr>
          <a:lstStyle/>
          <a:p>
            <a:r>
              <a:rPr lang="nl-NL" sz="3600" dirty="0">
                <a:solidFill>
                  <a:schemeClr val="bg1"/>
                </a:solidFill>
              </a:rPr>
              <a:t>Resultaten (2): de- escalatie kwantitatief</a:t>
            </a:r>
            <a:endParaRPr lang="nl-NL" dirty="0">
              <a:solidFill>
                <a:schemeClr val="bg1"/>
              </a:solidFill>
            </a:endParaRPr>
          </a:p>
        </p:txBody>
      </p:sp>
      <p:pic>
        <p:nvPicPr>
          <p:cNvPr id="3" name="Tijdelijke aanduiding voor inhoud 3">
            <a:extLst>
              <a:ext uri="{FF2B5EF4-FFF2-40B4-BE49-F238E27FC236}">
                <a16:creationId xmlns:a16="http://schemas.microsoft.com/office/drawing/2014/main" id="{D050381C-5557-52CB-DA10-B6BE98A62456}"/>
              </a:ext>
            </a:extLst>
          </p:cNvPr>
          <p:cNvPicPr>
            <a:picLocks noGrp="1" noChangeAspect="1"/>
          </p:cNvPicPr>
          <p:nvPr>
            <p:ph idx="1"/>
          </p:nvPr>
        </p:nvPicPr>
        <p:blipFill>
          <a:blip r:embed="rId3"/>
          <a:stretch>
            <a:fillRect/>
          </a:stretch>
        </p:blipFill>
        <p:spPr>
          <a:xfrm>
            <a:off x="1242228" y="2586641"/>
            <a:ext cx="7269667" cy="4080676"/>
          </a:xfrm>
          <a:prstGeom prst="rect">
            <a:avLst/>
          </a:prstGeom>
        </p:spPr>
      </p:pic>
      <p:pic>
        <p:nvPicPr>
          <p:cNvPr id="4" name="Afbeelding 3">
            <a:extLst>
              <a:ext uri="{FF2B5EF4-FFF2-40B4-BE49-F238E27FC236}">
                <a16:creationId xmlns:a16="http://schemas.microsoft.com/office/drawing/2014/main" id="{17845789-0662-DAA4-8230-8CDA930AF785}"/>
              </a:ext>
            </a:extLst>
          </p:cNvPr>
          <p:cNvPicPr>
            <a:picLocks noChangeAspect="1"/>
          </p:cNvPicPr>
          <p:nvPr/>
        </p:nvPicPr>
        <p:blipFill>
          <a:blip r:embed="rId4"/>
          <a:stretch>
            <a:fillRect/>
          </a:stretch>
        </p:blipFill>
        <p:spPr>
          <a:xfrm>
            <a:off x="10069735" y="995447"/>
            <a:ext cx="1686310" cy="2190350"/>
          </a:xfrm>
          <a:prstGeom prst="rect">
            <a:avLst/>
          </a:prstGeom>
        </p:spPr>
      </p:pic>
      <p:pic>
        <p:nvPicPr>
          <p:cNvPr id="5" name="Afbeelding 4">
            <a:extLst>
              <a:ext uri="{FF2B5EF4-FFF2-40B4-BE49-F238E27FC236}">
                <a16:creationId xmlns:a16="http://schemas.microsoft.com/office/drawing/2014/main" id="{45935F40-5115-2782-BA35-655404CD10FA}"/>
              </a:ext>
            </a:extLst>
          </p:cNvPr>
          <p:cNvPicPr>
            <a:picLocks noChangeAspect="1"/>
          </p:cNvPicPr>
          <p:nvPr/>
        </p:nvPicPr>
        <p:blipFill>
          <a:blip r:embed="rId5"/>
          <a:stretch>
            <a:fillRect/>
          </a:stretch>
        </p:blipFill>
        <p:spPr>
          <a:xfrm>
            <a:off x="9369838" y="3905222"/>
            <a:ext cx="2783863" cy="2762095"/>
          </a:xfrm>
          <a:prstGeom prst="rect">
            <a:avLst/>
          </a:prstGeom>
        </p:spPr>
      </p:pic>
      <p:pic>
        <p:nvPicPr>
          <p:cNvPr id="6" name="Afbeelding 5" descr="Afbeelding met tekening, clipart, Kinderkunst, illustratie&#10;&#10;Automatisch gegenereerde beschrijving">
            <a:extLst>
              <a:ext uri="{FF2B5EF4-FFF2-40B4-BE49-F238E27FC236}">
                <a16:creationId xmlns:a16="http://schemas.microsoft.com/office/drawing/2014/main" id="{A33746FE-EA3F-9331-3BEF-56B98C7EF5F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39628" y="835118"/>
            <a:ext cx="2759140" cy="3070104"/>
          </a:xfrm>
          <a:prstGeom prst="rect">
            <a:avLst/>
          </a:prstGeom>
        </p:spPr>
      </p:pic>
    </p:spTree>
    <p:extLst>
      <p:ext uri="{BB962C8B-B14F-4D97-AF65-F5344CB8AC3E}">
        <p14:creationId xmlns:p14="http://schemas.microsoft.com/office/powerpoint/2010/main" val="30304083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C597D24-FCBE-86D5-AF1B-A0D69412B872}"/>
              </a:ext>
            </a:extLst>
          </p:cNvPr>
          <p:cNvSpPr>
            <a:spLocks noGrp="1"/>
          </p:cNvSpPr>
          <p:nvPr>
            <p:ph type="title"/>
          </p:nvPr>
        </p:nvSpPr>
        <p:spPr>
          <a:xfrm>
            <a:off x="1253067" y="0"/>
            <a:ext cx="4186389" cy="1325563"/>
          </a:xfrm>
        </p:spPr>
        <p:txBody>
          <a:bodyPr>
            <a:normAutofit/>
          </a:bodyPr>
          <a:lstStyle/>
          <a:p>
            <a:r>
              <a:rPr lang="nl-NL" sz="3200" b="1" dirty="0">
                <a:solidFill>
                  <a:schemeClr val="bg1"/>
                </a:solidFill>
              </a:rPr>
              <a:t>Resultaten (3)</a:t>
            </a:r>
          </a:p>
        </p:txBody>
      </p:sp>
      <p:sp>
        <p:nvSpPr>
          <p:cNvPr id="3" name="Tijdelijke aanduiding voor tekst 3">
            <a:extLst>
              <a:ext uri="{FF2B5EF4-FFF2-40B4-BE49-F238E27FC236}">
                <a16:creationId xmlns:a16="http://schemas.microsoft.com/office/drawing/2014/main" id="{5BD186E4-CEFF-0C42-CBB1-9BC1C3926A02}"/>
              </a:ext>
            </a:extLst>
          </p:cNvPr>
          <p:cNvSpPr txBox="1">
            <a:spLocks/>
          </p:cNvSpPr>
          <p:nvPr/>
        </p:nvSpPr>
        <p:spPr>
          <a:xfrm>
            <a:off x="1253067" y="1325563"/>
            <a:ext cx="6716449" cy="15446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sz="2400" dirty="0">
                <a:solidFill>
                  <a:schemeClr val="bg1"/>
                </a:solidFill>
                <a:latin typeface="+mj-lt"/>
                <a:ea typeface="+mj-ea"/>
                <a:cs typeface="+mj-cs"/>
              </a:rPr>
              <a:t>Ouders en jeugdigen</a:t>
            </a:r>
          </a:p>
        </p:txBody>
      </p:sp>
      <p:sp>
        <p:nvSpPr>
          <p:cNvPr id="4" name="Tijdelijke aanduiding voor inhoud 4">
            <a:extLst>
              <a:ext uri="{FF2B5EF4-FFF2-40B4-BE49-F238E27FC236}">
                <a16:creationId xmlns:a16="http://schemas.microsoft.com/office/drawing/2014/main" id="{262DCD92-909D-CF14-04F2-7232719B3FAF}"/>
              </a:ext>
            </a:extLst>
          </p:cNvPr>
          <p:cNvSpPr txBox="1">
            <a:spLocks/>
          </p:cNvSpPr>
          <p:nvPr/>
        </p:nvSpPr>
        <p:spPr>
          <a:xfrm>
            <a:off x="1253068" y="1981200"/>
            <a:ext cx="5336048" cy="457358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nl-NL" sz="2000" i="1" dirty="0">
                <a:latin typeface="Arial" panose="020B0604020202020204" pitchFamily="34" charset="0"/>
                <a:ea typeface="Times New Roman" panose="02020603050405020304" pitchFamily="18" charset="0"/>
                <a:cs typeface="Times New Roman" panose="02020603050405020304" pitchFamily="18" charset="0"/>
              </a:rPr>
              <a:t>“we staan nu achter en naast elkaar in plaats van tegenover elkaar. Als er geen Relatie- en Scheidingsteam was geweest, was het einde verhaal geweest van onze relatie”</a:t>
            </a:r>
          </a:p>
          <a:p>
            <a:pPr marL="0" indent="0">
              <a:lnSpc>
                <a:spcPct val="100000"/>
              </a:lnSpc>
              <a:buFont typeface="Arial" panose="020B0604020202020204" pitchFamily="34" charset="0"/>
              <a:buNone/>
            </a:pPr>
            <a:endParaRPr lang="nl-NL" sz="2000" i="1" dirty="0">
              <a:latin typeface="Arial" panose="020B0604020202020204" pitchFamily="34" charset="0"/>
              <a:ea typeface="Times New Roman" panose="02020603050405020304" pitchFamily="18" charset="0"/>
              <a:cs typeface="Times New Roman" panose="02020603050405020304" pitchFamily="18" charset="0"/>
            </a:endParaRPr>
          </a:p>
          <a:p>
            <a:pPr marL="0" indent="0">
              <a:lnSpc>
                <a:spcPct val="100000"/>
              </a:lnSpc>
              <a:buFont typeface="Arial" panose="020B0604020202020204" pitchFamily="34" charset="0"/>
              <a:buNone/>
            </a:pPr>
            <a:r>
              <a:rPr lang="nl-NL" sz="2000" i="1" dirty="0">
                <a:latin typeface="Arial" panose="020B0604020202020204" pitchFamily="34" charset="0"/>
                <a:ea typeface="Times New Roman" panose="02020603050405020304" pitchFamily="18" charset="0"/>
                <a:cs typeface="Times New Roman" panose="02020603050405020304" pitchFamily="18" charset="0"/>
              </a:rPr>
              <a:t>“Van een tornado, ruzie, oorlog naar complete rust.”</a:t>
            </a:r>
          </a:p>
          <a:p>
            <a:pPr marL="0" indent="0">
              <a:lnSpc>
                <a:spcPct val="100000"/>
              </a:lnSpc>
              <a:buFont typeface="Arial" panose="020B0604020202020204" pitchFamily="34" charset="0"/>
              <a:buNone/>
            </a:pPr>
            <a:endParaRPr lang="nl-NL" sz="2000" dirty="0">
              <a:latin typeface="Arial" panose="020B0604020202020204" pitchFamily="34" charset="0"/>
              <a:ea typeface="Times New Roman" panose="02020603050405020304" pitchFamily="18" charset="0"/>
              <a:cs typeface="Times New Roman" panose="02020603050405020304" pitchFamily="18" charset="0"/>
            </a:endParaRPr>
          </a:p>
          <a:p>
            <a:pPr marL="0" indent="0">
              <a:lnSpc>
                <a:spcPct val="100000"/>
              </a:lnSpc>
              <a:buFont typeface="Arial" panose="020B0604020202020204" pitchFamily="34" charset="0"/>
              <a:buNone/>
            </a:pPr>
            <a:r>
              <a:rPr lang="nl-NL" sz="2000" i="1" dirty="0">
                <a:latin typeface="Arial" panose="020B0604020202020204" pitchFamily="34" charset="0"/>
                <a:ea typeface="Times New Roman" panose="02020603050405020304" pitchFamily="18" charset="0"/>
                <a:cs typeface="Times New Roman" panose="02020603050405020304" pitchFamily="18" charset="0"/>
              </a:rPr>
              <a:t>“Eerst had ik er wel heel erg last van. Ik vond het lastig om überhaupt te praten over mijn problemen. Toen ik met iemand van het Relatie- en Scheidingsteam ging praten werd het wel steeds beter. Ja, daardoor ben ik me wel beter gaan voelen.” </a:t>
            </a:r>
            <a:endParaRPr lang="nl-NL" sz="2000" dirty="0">
              <a:latin typeface="Arial" panose="020B0604020202020204" pitchFamily="34" charset="0"/>
              <a:ea typeface="Times New Roman" panose="02020603050405020304" pitchFamily="18" charset="0"/>
              <a:cs typeface="Times New Roman" panose="02020603050405020304" pitchFamily="18" charset="0"/>
            </a:endParaRPr>
          </a:p>
        </p:txBody>
      </p:sp>
      <p:sp>
        <p:nvSpPr>
          <p:cNvPr id="5" name="Tijdelijke aanduiding voor tekst 5">
            <a:extLst>
              <a:ext uri="{FF2B5EF4-FFF2-40B4-BE49-F238E27FC236}">
                <a16:creationId xmlns:a16="http://schemas.microsoft.com/office/drawing/2014/main" id="{810FFE68-A171-F0DD-41B6-5B0E91025E1D}"/>
              </a:ext>
            </a:extLst>
          </p:cNvPr>
          <p:cNvSpPr txBox="1">
            <a:spLocks/>
          </p:cNvSpPr>
          <p:nvPr/>
        </p:nvSpPr>
        <p:spPr>
          <a:xfrm>
            <a:off x="7081669" y="1325563"/>
            <a:ext cx="4413652" cy="15446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sz="2400" dirty="0">
                <a:solidFill>
                  <a:schemeClr val="bg1"/>
                </a:solidFill>
                <a:latin typeface="+mj-lt"/>
                <a:ea typeface="+mj-ea"/>
                <a:cs typeface="+mj-cs"/>
              </a:rPr>
              <a:t>Medewerkers</a:t>
            </a:r>
          </a:p>
        </p:txBody>
      </p:sp>
      <p:sp>
        <p:nvSpPr>
          <p:cNvPr id="6" name="Tijdelijke aanduiding voor inhoud 6">
            <a:extLst>
              <a:ext uri="{FF2B5EF4-FFF2-40B4-BE49-F238E27FC236}">
                <a16:creationId xmlns:a16="http://schemas.microsoft.com/office/drawing/2014/main" id="{A1316884-7F9E-846F-C2C7-2B452D8B60BA}"/>
              </a:ext>
            </a:extLst>
          </p:cNvPr>
          <p:cNvSpPr txBox="1">
            <a:spLocks/>
          </p:cNvSpPr>
          <p:nvPr/>
        </p:nvSpPr>
        <p:spPr>
          <a:xfrm>
            <a:off x="7081669" y="1861559"/>
            <a:ext cx="5028275" cy="150336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l-NL" sz="1800" i="1" dirty="0">
                <a:latin typeface="Arial" panose="020B0604020202020204" pitchFamily="34" charset="0"/>
                <a:ea typeface="Times New Roman" panose="02020603050405020304" pitchFamily="18" charset="0"/>
                <a:cs typeface="Times New Roman" panose="02020603050405020304" pitchFamily="18" charset="0"/>
              </a:rPr>
              <a:t>“Er werd zo in goed en fout gedacht […] Met onze nieuwe aanpak, kijken we veel breder, veel milder” (professional)</a:t>
            </a:r>
            <a:endParaRPr lang="nl-NL" sz="1800" dirty="0">
              <a:latin typeface="Arial" panose="020B0604020202020204" pitchFamily="34" charset="0"/>
              <a:ea typeface="Times New Roman" panose="02020603050405020304" pitchFamily="18" charset="0"/>
              <a:cs typeface="Times New Roman" panose="02020603050405020304" pitchFamily="18" charset="0"/>
            </a:endParaRPr>
          </a:p>
          <a:p>
            <a:endParaRPr lang="nl-NL" dirty="0"/>
          </a:p>
        </p:txBody>
      </p:sp>
      <p:pic>
        <p:nvPicPr>
          <p:cNvPr id="7" name="Afbeelding 6" descr="Afbeelding met hoed, kleding, clipart, tekening&#10;&#10;Automatisch gegenereerde beschrijving">
            <a:extLst>
              <a:ext uri="{FF2B5EF4-FFF2-40B4-BE49-F238E27FC236}">
                <a16:creationId xmlns:a16="http://schemas.microsoft.com/office/drawing/2014/main" id="{DBC3AEB0-D79F-D038-2DBD-C42856EB005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13601" y="4770302"/>
            <a:ext cx="1185332" cy="2084894"/>
          </a:xfrm>
          <a:prstGeom prst="rect">
            <a:avLst/>
          </a:prstGeom>
        </p:spPr>
      </p:pic>
      <p:pic>
        <p:nvPicPr>
          <p:cNvPr id="8" name="Afbeelding 7" descr="Afbeelding met schoeisel, kleding, tekening, clipart&#10;&#10;Automatisch gegenereerde beschrijving">
            <a:extLst>
              <a:ext uri="{FF2B5EF4-FFF2-40B4-BE49-F238E27FC236}">
                <a16:creationId xmlns:a16="http://schemas.microsoft.com/office/drawing/2014/main" id="{7EA0FE5B-2C9A-C4B6-584D-234D491D92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8933" y="2997200"/>
            <a:ext cx="3604756" cy="3857996"/>
          </a:xfrm>
          <a:prstGeom prst="rect">
            <a:avLst/>
          </a:prstGeom>
        </p:spPr>
      </p:pic>
    </p:spTree>
    <p:extLst>
      <p:ext uri="{BB962C8B-B14F-4D97-AF65-F5344CB8AC3E}">
        <p14:creationId xmlns:p14="http://schemas.microsoft.com/office/powerpoint/2010/main" val="32745163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2">
            <a:extLst>
              <a:ext uri="{FF2B5EF4-FFF2-40B4-BE49-F238E27FC236}">
                <a16:creationId xmlns:a16="http://schemas.microsoft.com/office/drawing/2014/main" id="{B584FA81-8299-B11B-6A5D-05ACCDEC6E20}"/>
              </a:ext>
            </a:extLst>
          </p:cNvPr>
          <p:cNvSpPr>
            <a:spLocks noGrp="1"/>
          </p:cNvSpPr>
          <p:nvPr>
            <p:ph idx="1"/>
          </p:nvPr>
        </p:nvSpPr>
        <p:spPr>
          <a:xfrm>
            <a:off x="1015501" y="2148177"/>
            <a:ext cx="8111565" cy="1578725"/>
          </a:xfrm>
        </p:spPr>
        <p:txBody>
          <a:bodyPr>
            <a:normAutofit fontScale="92500" lnSpcReduction="20000"/>
          </a:bodyPr>
          <a:lstStyle/>
          <a:p>
            <a:r>
              <a:rPr lang="nl-NL" dirty="0"/>
              <a:t>Januari – Maart 2021 ontwerp vanuit inwonersperspectief (design thinking)</a:t>
            </a:r>
          </a:p>
          <a:p>
            <a:r>
              <a:rPr lang="nl-NL" dirty="0"/>
              <a:t>September 2021 – 2023: implementatie pilot in 2 wijken</a:t>
            </a:r>
          </a:p>
          <a:p>
            <a:r>
              <a:rPr lang="nl-NL" dirty="0"/>
              <a:t>Ontwerpen en testen bij inwoners</a:t>
            </a:r>
          </a:p>
          <a:p>
            <a:endParaRPr lang="nl-NL" dirty="0"/>
          </a:p>
          <a:p>
            <a:endParaRPr lang="nl-NL" dirty="0"/>
          </a:p>
          <a:p>
            <a:endParaRPr lang="nl-NL" dirty="0"/>
          </a:p>
          <a:p>
            <a:pPr marL="0" indent="0">
              <a:buNone/>
            </a:pPr>
            <a:endParaRPr lang="nl-NL" dirty="0"/>
          </a:p>
        </p:txBody>
      </p:sp>
      <p:sp>
        <p:nvSpPr>
          <p:cNvPr id="3" name="Tijdelijke aanduiding voor voettekst 5">
            <a:extLst>
              <a:ext uri="{FF2B5EF4-FFF2-40B4-BE49-F238E27FC236}">
                <a16:creationId xmlns:a16="http://schemas.microsoft.com/office/drawing/2014/main" id="{8F62558B-18AB-5750-3A7F-FB898A0F300C}"/>
              </a:ext>
            </a:extLst>
          </p:cNvPr>
          <p:cNvSpPr>
            <a:spLocks noGrp="1"/>
          </p:cNvSpPr>
          <p:nvPr>
            <p:ph type="ftr" sz="quarter" idx="11"/>
          </p:nvPr>
        </p:nvSpPr>
        <p:spPr>
          <a:xfrm>
            <a:off x="1777414" y="-102037"/>
            <a:ext cx="10260028" cy="1670532"/>
          </a:xfrm>
        </p:spPr>
        <p:txBody>
          <a:bodyPr/>
          <a:lstStyle/>
          <a:p>
            <a:pPr algn="l"/>
            <a:endParaRPr lang="nl-NL" sz="2400" dirty="0">
              <a:solidFill>
                <a:schemeClr val="bg1"/>
              </a:solidFill>
              <a:latin typeface="+mj-lt"/>
              <a:ea typeface="+mj-ea"/>
              <a:cs typeface="+mj-cs"/>
            </a:endParaRPr>
          </a:p>
          <a:p>
            <a:pPr algn="l"/>
            <a:endParaRPr lang="nl-NL" sz="3300" b="1" dirty="0">
              <a:solidFill>
                <a:schemeClr val="bg1"/>
              </a:solidFill>
              <a:latin typeface="+mj-lt"/>
              <a:ea typeface="+mj-ea"/>
              <a:cs typeface="+mj-cs"/>
            </a:endParaRPr>
          </a:p>
          <a:p>
            <a:pPr algn="l"/>
            <a:r>
              <a:rPr lang="nl-NL" sz="3300" b="1" dirty="0">
                <a:solidFill>
                  <a:schemeClr val="bg1"/>
                </a:solidFill>
                <a:latin typeface="+mj-lt"/>
                <a:ea typeface="+mj-ea"/>
                <a:cs typeface="+mj-cs"/>
              </a:rPr>
              <a:t>3. Ontwerp vanuit de doelgroep en begin klein en</a:t>
            </a:r>
          </a:p>
          <a:p>
            <a:pPr algn="l"/>
            <a:r>
              <a:rPr lang="nl-NL" sz="3300" b="1" dirty="0">
                <a:solidFill>
                  <a:schemeClr val="bg1"/>
                </a:solidFill>
                <a:latin typeface="+mj-lt"/>
                <a:ea typeface="+mj-ea"/>
                <a:cs typeface="+mj-cs"/>
              </a:rPr>
              <a:t>4. Zorg dat afspraken op het juiste niveau worden gemaakt en goed vastliggen</a:t>
            </a:r>
          </a:p>
          <a:p>
            <a:pPr algn="l"/>
            <a:endParaRPr lang="nl-NL" sz="3200" dirty="0">
              <a:solidFill>
                <a:schemeClr val="bg1"/>
              </a:solidFill>
            </a:endParaRPr>
          </a:p>
        </p:txBody>
      </p:sp>
      <p:sp>
        <p:nvSpPr>
          <p:cNvPr id="4" name="Tijdelijke aanduiding voor dianummer 4">
            <a:extLst>
              <a:ext uri="{FF2B5EF4-FFF2-40B4-BE49-F238E27FC236}">
                <a16:creationId xmlns:a16="http://schemas.microsoft.com/office/drawing/2014/main" id="{2DDF026F-2C8A-AAED-209E-A599A9BF2E5C}"/>
              </a:ext>
            </a:extLst>
          </p:cNvPr>
          <p:cNvSpPr>
            <a:spLocks noGrp="1"/>
          </p:cNvSpPr>
          <p:nvPr>
            <p:ph type="sldNum" sz="quarter" idx="12"/>
          </p:nvPr>
        </p:nvSpPr>
        <p:spPr>
          <a:xfrm>
            <a:off x="9654462" y="6356351"/>
            <a:ext cx="2057400" cy="365125"/>
          </a:xfrm>
        </p:spPr>
        <p:txBody>
          <a:bodyPr/>
          <a:lstStyle/>
          <a:p>
            <a:fld id="{876A19E0-301B-46AF-AD14-6EB26308D7FE}" type="slidenum">
              <a:rPr lang="nl-NL" smtClean="0"/>
              <a:pPr/>
              <a:t>17</a:t>
            </a:fld>
            <a:endParaRPr lang="nl-NL"/>
          </a:p>
        </p:txBody>
      </p:sp>
      <p:pic>
        <p:nvPicPr>
          <p:cNvPr id="5" name="Afbeelding 4">
            <a:extLst>
              <a:ext uri="{FF2B5EF4-FFF2-40B4-BE49-F238E27FC236}">
                <a16:creationId xmlns:a16="http://schemas.microsoft.com/office/drawing/2014/main" id="{1DC7D2CC-B1D6-7FCF-5724-7DB1758235CC}"/>
              </a:ext>
            </a:extLst>
          </p:cNvPr>
          <p:cNvPicPr>
            <a:picLocks noChangeAspect="1"/>
          </p:cNvPicPr>
          <p:nvPr/>
        </p:nvPicPr>
        <p:blipFill>
          <a:blip r:embed="rId3"/>
          <a:stretch>
            <a:fillRect/>
          </a:stretch>
        </p:blipFill>
        <p:spPr>
          <a:xfrm>
            <a:off x="10912420" y="5461895"/>
            <a:ext cx="1201016" cy="1396105"/>
          </a:xfrm>
          <a:prstGeom prst="rect">
            <a:avLst/>
          </a:prstGeom>
        </p:spPr>
      </p:pic>
      <p:pic>
        <p:nvPicPr>
          <p:cNvPr id="7" name="Afbeelding 6">
            <a:extLst>
              <a:ext uri="{FF2B5EF4-FFF2-40B4-BE49-F238E27FC236}">
                <a16:creationId xmlns:a16="http://schemas.microsoft.com/office/drawing/2014/main" id="{DE1B0A1B-29C1-0355-C14C-040C7C74036F}"/>
              </a:ext>
            </a:extLst>
          </p:cNvPr>
          <p:cNvPicPr>
            <a:picLocks noChangeAspect="1"/>
          </p:cNvPicPr>
          <p:nvPr/>
        </p:nvPicPr>
        <p:blipFill>
          <a:blip r:embed="rId4"/>
          <a:stretch>
            <a:fillRect/>
          </a:stretch>
        </p:blipFill>
        <p:spPr>
          <a:xfrm>
            <a:off x="9321673" y="1956952"/>
            <a:ext cx="2057400" cy="2799970"/>
          </a:xfrm>
          <a:prstGeom prst="rect">
            <a:avLst/>
          </a:prstGeom>
        </p:spPr>
      </p:pic>
      <p:pic>
        <p:nvPicPr>
          <p:cNvPr id="8" name="Afbeelding 7">
            <a:extLst>
              <a:ext uri="{FF2B5EF4-FFF2-40B4-BE49-F238E27FC236}">
                <a16:creationId xmlns:a16="http://schemas.microsoft.com/office/drawing/2014/main" id="{DF791BAD-0D6B-E667-21DC-9BD673627CC2}"/>
              </a:ext>
            </a:extLst>
          </p:cNvPr>
          <p:cNvPicPr>
            <a:picLocks noChangeAspect="1"/>
          </p:cNvPicPr>
          <p:nvPr/>
        </p:nvPicPr>
        <p:blipFill>
          <a:blip r:embed="rId5"/>
          <a:stretch>
            <a:fillRect/>
          </a:stretch>
        </p:blipFill>
        <p:spPr>
          <a:xfrm>
            <a:off x="1375055" y="3699441"/>
            <a:ext cx="5381345" cy="3022036"/>
          </a:xfrm>
          <a:prstGeom prst="rect">
            <a:avLst/>
          </a:prstGeom>
        </p:spPr>
      </p:pic>
    </p:spTree>
    <p:extLst>
      <p:ext uri="{BB962C8B-B14F-4D97-AF65-F5344CB8AC3E}">
        <p14:creationId xmlns:p14="http://schemas.microsoft.com/office/powerpoint/2010/main" val="34259725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2">
            <a:extLst>
              <a:ext uri="{FF2B5EF4-FFF2-40B4-BE49-F238E27FC236}">
                <a16:creationId xmlns:a16="http://schemas.microsoft.com/office/drawing/2014/main" id="{400C35ED-A6FD-B6B2-DB7D-108EC80F10BE}"/>
              </a:ext>
            </a:extLst>
          </p:cNvPr>
          <p:cNvSpPr>
            <a:spLocks noGrp="1"/>
          </p:cNvSpPr>
          <p:nvPr>
            <p:ph idx="1"/>
          </p:nvPr>
        </p:nvSpPr>
        <p:spPr>
          <a:xfrm>
            <a:off x="1589803" y="1607235"/>
            <a:ext cx="6940572" cy="1619088"/>
          </a:xfrm>
        </p:spPr>
        <p:txBody>
          <a:bodyPr>
            <a:noAutofit/>
          </a:bodyPr>
          <a:lstStyle/>
          <a:p>
            <a:pPr marL="342900" indent="-342900">
              <a:buFont typeface="Wingdings" panose="05000000000000000000" pitchFamily="2" charset="2"/>
              <a:buChar char="§"/>
            </a:pPr>
            <a:r>
              <a:rPr lang="nl-NL" dirty="0"/>
              <a:t>Laagdrempelig</a:t>
            </a:r>
          </a:p>
          <a:p>
            <a:pPr marL="342900" indent="-342900">
              <a:buFont typeface="Wingdings" panose="05000000000000000000" pitchFamily="2" charset="2"/>
              <a:buChar char="§"/>
            </a:pPr>
            <a:r>
              <a:rPr lang="nl-NL" dirty="0"/>
              <a:t>Eigen ‘look &amp; feel’</a:t>
            </a:r>
          </a:p>
          <a:p>
            <a:pPr marL="342900" indent="-342900">
              <a:buFont typeface="Wingdings" panose="05000000000000000000" pitchFamily="2" charset="2"/>
              <a:buChar char="§"/>
            </a:pPr>
            <a:r>
              <a:rPr lang="nl-NL" dirty="0"/>
              <a:t>inloopspreekuur</a:t>
            </a:r>
          </a:p>
        </p:txBody>
      </p:sp>
      <p:sp>
        <p:nvSpPr>
          <p:cNvPr id="3" name="Tijdelijke aanduiding voor voettekst 5">
            <a:extLst>
              <a:ext uri="{FF2B5EF4-FFF2-40B4-BE49-F238E27FC236}">
                <a16:creationId xmlns:a16="http://schemas.microsoft.com/office/drawing/2014/main" id="{7E29D08E-1032-65B3-ACA0-C9471B8C9071}"/>
              </a:ext>
            </a:extLst>
          </p:cNvPr>
          <p:cNvSpPr>
            <a:spLocks noGrp="1"/>
          </p:cNvSpPr>
          <p:nvPr>
            <p:ph type="ftr" sz="quarter" idx="11"/>
          </p:nvPr>
        </p:nvSpPr>
        <p:spPr>
          <a:xfrm>
            <a:off x="1625600" y="41356"/>
            <a:ext cx="10250299" cy="1396104"/>
          </a:xfrm>
        </p:spPr>
        <p:txBody>
          <a:bodyPr/>
          <a:lstStyle/>
          <a:p>
            <a:pPr algn="l"/>
            <a:r>
              <a:rPr lang="nl-NL" sz="3300" b="1" dirty="0">
                <a:solidFill>
                  <a:schemeClr val="bg1"/>
                </a:solidFill>
                <a:latin typeface="+mj-lt"/>
              </a:rPr>
              <a:t>5. Zorg dat de drempel om hulp te zoeken zo laag mogelijk is</a:t>
            </a:r>
          </a:p>
        </p:txBody>
      </p:sp>
      <p:pic>
        <p:nvPicPr>
          <p:cNvPr id="4" name="Afbeelding 3">
            <a:extLst>
              <a:ext uri="{FF2B5EF4-FFF2-40B4-BE49-F238E27FC236}">
                <a16:creationId xmlns:a16="http://schemas.microsoft.com/office/drawing/2014/main" id="{86A113FB-61F4-FC52-09BB-E917F55ED569}"/>
              </a:ext>
            </a:extLst>
          </p:cNvPr>
          <p:cNvPicPr>
            <a:picLocks noChangeAspect="1"/>
          </p:cNvPicPr>
          <p:nvPr/>
        </p:nvPicPr>
        <p:blipFill>
          <a:blip r:embed="rId2"/>
          <a:stretch>
            <a:fillRect/>
          </a:stretch>
        </p:blipFill>
        <p:spPr>
          <a:xfrm>
            <a:off x="10851965" y="5696066"/>
            <a:ext cx="1201016" cy="1396105"/>
          </a:xfrm>
          <a:prstGeom prst="rect">
            <a:avLst/>
          </a:prstGeom>
        </p:spPr>
      </p:pic>
      <p:pic>
        <p:nvPicPr>
          <p:cNvPr id="5" name="Afbeelding 4" descr="Afbeelding met tekst, visitekaartje, Lettertype, schermopname&#10;&#10;Automatisch gegenereerde beschrijving">
            <a:extLst>
              <a:ext uri="{FF2B5EF4-FFF2-40B4-BE49-F238E27FC236}">
                <a16:creationId xmlns:a16="http://schemas.microsoft.com/office/drawing/2014/main" id="{3C494268-59E2-96E8-2249-F3AFC6F36C3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25600" y="4021697"/>
            <a:ext cx="4656667" cy="2542805"/>
          </a:xfrm>
          <a:prstGeom prst="rect">
            <a:avLst/>
          </a:prstGeom>
        </p:spPr>
      </p:pic>
      <p:pic>
        <p:nvPicPr>
          <p:cNvPr id="6" name="Afbeelding 5">
            <a:extLst>
              <a:ext uri="{FF2B5EF4-FFF2-40B4-BE49-F238E27FC236}">
                <a16:creationId xmlns:a16="http://schemas.microsoft.com/office/drawing/2014/main" id="{5B801D93-256A-A9DA-D807-8520306EBCD3}"/>
              </a:ext>
            </a:extLst>
          </p:cNvPr>
          <p:cNvPicPr>
            <a:picLocks noChangeAspect="1"/>
          </p:cNvPicPr>
          <p:nvPr/>
        </p:nvPicPr>
        <p:blipFill>
          <a:blip r:embed="rId4"/>
          <a:stretch>
            <a:fillRect/>
          </a:stretch>
        </p:blipFill>
        <p:spPr>
          <a:xfrm>
            <a:off x="8331200" y="992090"/>
            <a:ext cx="3121273" cy="4466393"/>
          </a:xfrm>
          <a:prstGeom prst="rect">
            <a:avLst/>
          </a:prstGeom>
        </p:spPr>
      </p:pic>
    </p:spTree>
    <p:extLst>
      <p:ext uri="{BB962C8B-B14F-4D97-AF65-F5344CB8AC3E}">
        <p14:creationId xmlns:p14="http://schemas.microsoft.com/office/powerpoint/2010/main" val="11485417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77ADB7-1512-8267-7034-14944253A646}"/>
              </a:ext>
            </a:extLst>
          </p:cNvPr>
          <p:cNvSpPr>
            <a:spLocks noGrp="1"/>
          </p:cNvSpPr>
          <p:nvPr>
            <p:ph type="title"/>
          </p:nvPr>
        </p:nvSpPr>
        <p:spPr>
          <a:xfrm>
            <a:off x="1366072" y="455464"/>
            <a:ext cx="10825928" cy="1325563"/>
          </a:xfrm>
        </p:spPr>
        <p:txBody>
          <a:bodyPr>
            <a:normAutofit fontScale="90000"/>
          </a:bodyPr>
          <a:lstStyle/>
          <a:p>
            <a:r>
              <a:rPr lang="nl-NL" b="1" dirty="0">
                <a:solidFill>
                  <a:schemeClr val="bg1"/>
                </a:solidFill>
              </a:rPr>
              <a:t>6. Een multidisciplinair team voor praktische en emotionele ondersteuning</a:t>
            </a:r>
          </a:p>
        </p:txBody>
      </p:sp>
      <p:pic>
        <p:nvPicPr>
          <p:cNvPr id="3" name="Tijdelijke aanduiding voor inhoud 3">
            <a:extLst>
              <a:ext uri="{FF2B5EF4-FFF2-40B4-BE49-F238E27FC236}">
                <a16:creationId xmlns:a16="http://schemas.microsoft.com/office/drawing/2014/main" id="{4B1804FA-FB84-50D3-772C-48F7C758F1AF}"/>
              </a:ext>
            </a:extLst>
          </p:cNvPr>
          <p:cNvPicPr>
            <a:picLocks noGrp="1" noChangeAspect="1"/>
          </p:cNvPicPr>
          <p:nvPr>
            <p:ph idx="1"/>
          </p:nvPr>
        </p:nvPicPr>
        <p:blipFill>
          <a:blip r:embed="rId2"/>
          <a:stretch>
            <a:fillRect/>
          </a:stretch>
        </p:blipFill>
        <p:spPr>
          <a:xfrm>
            <a:off x="959672" y="2434105"/>
            <a:ext cx="5742374" cy="3968431"/>
          </a:xfrm>
          <a:prstGeom prst="rect">
            <a:avLst/>
          </a:prstGeom>
        </p:spPr>
      </p:pic>
      <p:pic>
        <p:nvPicPr>
          <p:cNvPr id="4" name="Afbeelding 3" descr="Afbeelding met clipart, Graphics, ontwerp&#10;&#10;Automatisch gegenereerde beschrijving">
            <a:extLst>
              <a:ext uri="{FF2B5EF4-FFF2-40B4-BE49-F238E27FC236}">
                <a16:creationId xmlns:a16="http://schemas.microsoft.com/office/drawing/2014/main" id="{C1651F03-9792-12B1-6CAA-F8D66D7ACD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51197" y="3438147"/>
            <a:ext cx="4578493" cy="3284050"/>
          </a:xfrm>
          <a:prstGeom prst="rect">
            <a:avLst/>
          </a:prstGeom>
        </p:spPr>
      </p:pic>
    </p:spTree>
    <p:extLst>
      <p:ext uri="{BB962C8B-B14F-4D97-AF65-F5344CB8AC3E}">
        <p14:creationId xmlns:p14="http://schemas.microsoft.com/office/powerpoint/2010/main" val="42306212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7DBFA526-F3B7-470D-ABA7-4830E5B632D9}"/>
              </a:ext>
            </a:extLst>
          </p:cNvPr>
          <p:cNvSpPr>
            <a:spLocks noGrp="1"/>
          </p:cNvSpPr>
          <p:nvPr>
            <p:ph idx="1"/>
          </p:nvPr>
        </p:nvSpPr>
        <p:spPr>
          <a:xfrm>
            <a:off x="3562350" y="2695574"/>
            <a:ext cx="8496300" cy="3376613"/>
          </a:xfrm>
        </p:spPr>
        <p:txBody>
          <a:bodyPr>
            <a:normAutofit/>
          </a:bodyPr>
          <a:lstStyle/>
          <a:p>
            <a:pPr marL="0" indent="0" algn="l">
              <a:buNone/>
            </a:pPr>
            <a:r>
              <a:rPr lang="nl-NL" altLang="nl-NL" b="1" dirty="0"/>
              <a:t>Karin Wierenga</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l-NL" altLang="nl-NL" sz="2200" b="0" i="1" u="none" strike="noStrike" kern="1200" cap="none" spc="0" normalizeH="0" baseline="0" noProof="0" dirty="0">
                <a:ln>
                  <a:noFill/>
                </a:ln>
                <a:solidFill>
                  <a:srgbClr val="FFFFFF"/>
                </a:solidFill>
                <a:effectLst/>
                <a:uLnTx/>
                <a:uFillTx/>
                <a:latin typeface="Alwyn New Rounded Lt"/>
                <a:ea typeface="+mn-ea"/>
                <a:cs typeface="+mn-cs"/>
              </a:rPr>
              <a:t>Beleidsadviseur Jeugd en Sociaal Wijkteam</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l-NL" altLang="nl-NL" sz="2200" b="0" i="1" u="none" strike="noStrike" kern="1200" cap="none" spc="0" normalizeH="0" baseline="0" noProof="0" dirty="0">
                <a:ln>
                  <a:noFill/>
                </a:ln>
                <a:solidFill>
                  <a:srgbClr val="FFFFFF"/>
                </a:solidFill>
                <a:effectLst/>
                <a:uLnTx/>
                <a:uFillTx/>
                <a:latin typeface="Alwyn New Rounded Lt"/>
                <a:ea typeface="+mn-ea"/>
                <a:cs typeface="+mn-cs"/>
              </a:rPr>
              <a:t>Projectleider Relatie- en Scheidingsteam</a:t>
            </a:r>
          </a:p>
          <a:p>
            <a:pPr marL="0" indent="0" algn="l">
              <a:buNone/>
            </a:pPr>
            <a:endParaRPr lang="nl-NL" altLang="nl-NL" b="1" dirty="0"/>
          </a:p>
          <a:p>
            <a:pPr marL="0" indent="0" algn="l">
              <a:buNone/>
            </a:pPr>
            <a:r>
              <a:rPr lang="nl-NL" altLang="nl-NL" b="1" dirty="0"/>
              <a:t>Ronald Buitenhuis</a:t>
            </a:r>
          </a:p>
          <a:p>
            <a:pPr marL="0" indent="0" algn="l">
              <a:buNone/>
            </a:pPr>
            <a:r>
              <a:rPr lang="nl-NL" altLang="nl-NL" sz="2200" i="1" dirty="0"/>
              <a:t>Toen: wetgevingsjurist Jeugdwet &amp; actief bij CU Zwolle</a:t>
            </a:r>
          </a:p>
          <a:p>
            <a:pPr marL="0" indent="0" algn="l">
              <a:buNone/>
            </a:pPr>
            <a:r>
              <a:rPr lang="nl-NL" altLang="nl-NL" sz="2200" i="1" dirty="0"/>
              <a:t>Nu: beleidsadviseur gemeente Zwolle &amp; CU Themanetwerk Jeugd &amp; Gezin</a:t>
            </a:r>
          </a:p>
          <a:p>
            <a:pPr marL="0" indent="0" algn="l">
              <a:buNone/>
            </a:pPr>
            <a:endParaRPr lang="nl-NL" sz="2400" b="0" i="1" dirty="0">
              <a:solidFill>
                <a:schemeClr val="bg1"/>
              </a:solidFill>
              <a:effectLst/>
              <a:latin typeface="DIN"/>
            </a:endParaRPr>
          </a:p>
          <a:p>
            <a:pPr marL="0" indent="0" algn="l">
              <a:buNone/>
            </a:pPr>
            <a:endParaRPr lang="nl-NL" altLang="nl-NL" sz="3000" b="1" dirty="0"/>
          </a:p>
          <a:p>
            <a:pPr marL="0" indent="0" algn="l">
              <a:buNone/>
            </a:pPr>
            <a:endParaRPr lang="nl-NL" altLang="nl-NL" sz="2200" i="1" dirty="0"/>
          </a:p>
          <a:p>
            <a:pPr marL="0" indent="0">
              <a:buNone/>
            </a:pPr>
            <a:endParaRPr lang="en-GB" dirty="0">
              <a:solidFill>
                <a:schemeClr val="bg1"/>
              </a:solidFill>
              <a:latin typeface="Alwyn New Rounded Lt" panose="02000503040000020004" pitchFamily="50" charset="0"/>
              <a:ea typeface="Tahoma" panose="020B0604030504040204" pitchFamily="34" charset="0"/>
              <a:cs typeface="Tahoma" panose="020B0604030504040204" pitchFamily="34" charset="0"/>
            </a:endParaRPr>
          </a:p>
        </p:txBody>
      </p:sp>
      <p:pic>
        <p:nvPicPr>
          <p:cNvPr id="1026" name="Picture 2" descr="Michiel van Willigen - Wethouder - Gemeente Zwolle | LinkedIn">
            <a:extLst>
              <a:ext uri="{FF2B5EF4-FFF2-40B4-BE49-F238E27FC236}">
                <a16:creationId xmlns:a16="http://schemas.microsoft.com/office/drawing/2014/main" id="{BDA1A228-7147-06BA-AA32-94EE7F0187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2106" y="326170"/>
            <a:ext cx="2138420" cy="2010115"/>
          </a:xfrm>
          <a:prstGeom prst="rect">
            <a:avLst/>
          </a:prstGeom>
          <a:noFill/>
          <a:extLst>
            <a:ext uri="{909E8E84-426E-40DD-AFC4-6F175D3DCCD1}">
              <a14:hiddenFill xmlns:a14="http://schemas.microsoft.com/office/drawing/2010/main">
                <a:solidFill>
                  <a:srgbClr val="FFFFFF"/>
                </a:solidFill>
              </a14:hiddenFill>
            </a:ext>
          </a:extLst>
        </p:spPr>
      </p:pic>
      <p:sp>
        <p:nvSpPr>
          <p:cNvPr id="2" name="Tijdelijke aanduiding voor inhoud 2">
            <a:extLst>
              <a:ext uri="{FF2B5EF4-FFF2-40B4-BE49-F238E27FC236}">
                <a16:creationId xmlns:a16="http://schemas.microsoft.com/office/drawing/2014/main" id="{A816E581-6FB6-5F04-F26D-2BF5CB1C8411}"/>
              </a:ext>
            </a:extLst>
          </p:cNvPr>
          <p:cNvSpPr txBox="1">
            <a:spLocks/>
          </p:cNvSpPr>
          <p:nvPr/>
        </p:nvSpPr>
        <p:spPr>
          <a:xfrm>
            <a:off x="4420947" y="141081"/>
            <a:ext cx="7466253" cy="223240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l-NL" altLang="nl-NL" b="1" dirty="0"/>
              <a:t>Michiel van Willigen</a:t>
            </a:r>
          </a:p>
          <a:p>
            <a:pPr marL="0" indent="0">
              <a:buFont typeface="Arial" panose="020B0604020202020204" pitchFamily="34" charset="0"/>
              <a:buNone/>
            </a:pPr>
            <a:r>
              <a:rPr lang="nl-NL" altLang="nl-NL" b="1" i="1" dirty="0"/>
              <a:t>Wethouder Kansengelijkheid in Zwolle</a:t>
            </a:r>
          </a:p>
          <a:p>
            <a:pPr marL="0" indent="0">
              <a:buFont typeface="Arial" panose="020B0604020202020204" pitchFamily="34" charset="0"/>
              <a:buNone/>
            </a:pPr>
            <a:r>
              <a:rPr lang="nl-NL" sz="2000" i="1" dirty="0">
                <a:solidFill>
                  <a:schemeClr val="bg1"/>
                </a:solidFill>
                <a:latin typeface="DIN"/>
              </a:rPr>
              <a:t>Jeugd, Sociale basis, Primair, voortgezet en passend onderwijs (inclusief huisvesting), Sport, Gezondheid, Armoede en schulden, Programma Maatschappelijke Voorzieningen</a:t>
            </a:r>
          </a:p>
        </p:txBody>
      </p:sp>
      <p:pic>
        <p:nvPicPr>
          <p:cNvPr id="4" name="Picture 2">
            <a:extLst>
              <a:ext uri="{FF2B5EF4-FFF2-40B4-BE49-F238E27FC236}">
                <a16:creationId xmlns:a16="http://schemas.microsoft.com/office/drawing/2014/main" id="{26E7116B-6765-975D-2B64-A1A6E20ED726}"/>
              </a:ext>
            </a:extLst>
          </p:cNvPr>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l="38818" t="7027" r="7067" b="3941"/>
          <a:stretch/>
        </p:blipFill>
        <p:spPr bwMode="auto">
          <a:xfrm>
            <a:off x="8710913" y="2569886"/>
            <a:ext cx="1518937" cy="187424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Afbeelding 7" descr="Afbeelding met Menselijk gezicht, persoon, kleding, overdekt&#10;&#10;Automatisch gegenereerde beschrijving">
            <a:extLst>
              <a:ext uri="{FF2B5EF4-FFF2-40B4-BE49-F238E27FC236}">
                <a16:creationId xmlns:a16="http://schemas.microsoft.com/office/drawing/2014/main" id="{8669D482-3533-4AFD-C85A-67B63223A82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43050" y="4444129"/>
            <a:ext cx="1933575" cy="2087701"/>
          </a:xfrm>
          <a:prstGeom prst="rect">
            <a:avLst/>
          </a:prstGeom>
        </p:spPr>
      </p:pic>
    </p:spTree>
    <p:extLst>
      <p:ext uri="{BB962C8B-B14F-4D97-AF65-F5344CB8AC3E}">
        <p14:creationId xmlns:p14="http://schemas.microsoft.com/office/powerpoint/2010/main" val="42735608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7ED734-7AE9-1257-E0B4-33A9E0C47C4C}"/>
              </a:ext>
            </a:extLst>
          </p:cNvPr>
          <p:cNvSpPr>
            <a:spLocks noGrp="1"/>
          </p:cNvSpPr>
          <p:nvPr>
            <p:ph type="title"/>
          </p:nvPr>
        </p:nvSpPr>
        <p:spPr>
          <a:xfrm>
            <a:off x="1606378" y="347371"/>
            <a:ext cx="10270010" cy="1325563"/>
          </a:xfrm>
        </p:spPr>
        <p:txBody>
          <a:bodyPr>
            <a:normAutofit/>
          </a:bodyPr>
          <a:lstStyle/>
          <a:p>
            <a:pPr defTabSz="342900" eaLnBrk="1" fontAlgn="auto" hangingPunct="1">
              <a:spcBef>
                <a:spcPts val="0"/>
              </a:spcBef>
              <a:spcAft>
                <a:spcPts val="0"/>
              </a:spcAft>
            </a:pPr>
            <a:r>
              <a:rPr lang="nl-NL" sz="3200" b="1" dirty="0">
                <a:solidFill>
                  <a:schemeClr val="bg1"/>
                </a:solidFill>
              </a:rPr>
              <a:t>Webpagina met handige tips en documenten</a:t>
            </a:r>
          </a:p>
        </p:txBody>
      </p:sp>
      <p:pic>
        <p:nvPicPr>
          <p:cNvPr id="3" name="Tijdelijke aanduiding voor inhoud 3">
            <a:extLst>
              <a:ext uri="{FF2B5EF4-FFF2-40B4-BE49-F238E27FC236}">
                <a16:creationId xmlns:a16="http://schemas.microsoft.com/office/drawing/2014/main" id="{ACF0C985-C873-A273-A12B-A14C5533A8AD}"/>
              </a:ext>
            </a:extLst>
          </p:cNvPr>
          <p:cNvPicPr>
            <a:picLocks noGrp="1" noChangeAspect="1"/>
          </p:cNvPicPr>
          <p:nvPr>
            <p:ph idx="1"/>
          </p:nvPr>
        </p:nvPicPr>
        <p:blipFill>
          <a:blip r:embed="rId2"/>
          <a:stretch>
            <a:fillRect/>
          </a:stretch>
        </p:blipFill>
        <p:spPr>
          <a:xfrm>
            <a:off x="8725126" y="1840033"/>
            <a:ext cx="2257472" cy="5017967"/>
          </a:xfrm>
          <a:prstGeom prst="rect">
            <a:avLst/>
          </a:prstGeom>
        </p:spPr>
      </p:pic>
      <p:pic>
        <p:nvPicPr>
          <p:cNvPr id="4" name="Afbeelding 3">
            <a:extLst>
              <a:ext uri="{FF2B5EF4-FFF2-40B4-BE49-F238E27FC236}">
                <a16:creationId xmlns:a16="http://schemas.microsoft.com/office/drawing/2014/main" id="{41975DD4-2A8A-5B6E-33E1-4E269F7490F4}"/>
              </a:ext>
            </a:extLst>
          </p:cNvPr>
          <p:cNvPicPr>
            <a:picLocks noChangeAspect="1"/>
          </p:cNvPicPr>
          <p:nvPr/>
        </p:nvPicPr>
        <p:blipFill>
          <a:blip r:embed="rId3"/>
          <a:stretch>
            <a:fillRect/>
          </a:stretch>
        </p:blipFill>
        <p:spPr>
          <a:xfrm>
            <a:off x="3166533" y="1633077"/>
            <a:ext cx="4077359" cy="4077359"/>
          </a:xfrm>
          <a:prstGeom prst="rect">
            <a:avLst/>
          </a:prstGeom>
        </p:spPr>
      </p:pic>
    </p:spTree>
    <p:extLst>
      <p:ext uri="{BB962C8B-B14F-4D97-AF65-F5344CB8AC3E}">
        <p14:creationId xmlns:p14="http://schemas.microsoft.com/office/powerpoint/2010/main" val="8630147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981A33C4-3AA6-5693-8D67-50036DCDCC77}"/>
              </a:ext>
            </a:extLst>
          </p:cNvPr>
          <p:cNvSpPr>
            <a:spLocks noGrp="1"/>
          </p:cNvSpPr>
          <p:nvPr>
            <p:ph idx="1"/>
          </p:nvPr>
        </p:nvSpPr>
        <p:spPr/>
        <p:txBody>
          <a:bodyPr>
            <a:normAutofit/>
          </a:bodyPr>
          <a:lstStyle/>
          <a:p>
            <a:pPr marL="0" indent="0" algn="ctr">
              <a:buNone/>
            </a:pPr>
            <a:r>
              <a:rPr lang="nl-NL" sz="3600" dirty="0"/>
              <a:t>Vragen </a:t>
            </a:r>
          </a:p>
          <a:p>
            <a:pPr marL="0" indent="0" algn="ctr">
              <a:buNone/>
            </a:pPr>
            <a:r>
              <a:rPr lang="nl-NL" sz="3600" dirty="0"/>
              <a:t>&amp;</a:t>
            </a:r>
          </a:p>
          <a:p>
            <a:pPr marL="0" indent="0" algn="ctr">
              <a:buNone/>
            </a:pPr>
            <a:r>
              <a:rPr lang="nl-NL" sz="3600" dirty="0"/>
              <a:t>gesprek</a:t>
            </a:r>
          </a:p>
        </p:txBody>
      </p:sp>
      <p:pic>
        <p:nvPicPr>
          <p:cNvPr id="4" name="Afbeelding 3">
            <a:extLst>
              <a:ext uri="{FF2B5EF4-FFF2-40B4-BE49-F238E27FC236}">
                <a16:creationId xmlns:a16="http://schemas.microsoft.com/office/drawing/2014/main" id="{C85EBD0B-9584-5B1C-665B-E1B080B29124}"/>
              </a:ext>
            </a:extLst>
          </p:cNvPr>
          <p:cNvPicPr>
            <a:picLocks noChangeAspect="1"/>
          </p:cNvPicPr>
          <p:nvPr/>
        </p:nvPicPr>
        <p:blipFill>
          <a:blip r:embed="rId2"/>
          <a:stretch>
            <a:fillRect/>
          </a:stretch>
        </p:blipFill>
        <p:spPr>
          <a:xfrm>
            <a:off x="4715136" y="5054600"/>
            <a:ext cx="2761727" cy="908383"/>
          </a:xfrm>
          <a:prstGeom prst="rect">
            <a:avLst/>
          </a:prstGeom>
        </p:spPr>
      </p:pic>
    </p:spTree>
    <p:extLst>
      <p:ext uri="{BB962C8B-B14F-4D97-AF65-F5344CB8AC3E}">
        <p14:creationId xmlns:p14="http://schemas.microsoft.com/office/powerpoint/2010/main" val="30494338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32E0EA-6C3D-6E1A-A286-E7EB9D105057}"/>
              </a:ext>
            </a:extLst>
          </p:cNvPr>
          <p:cNvSpPr>
            <a:spLocks noGrp="1"/>
          </p:cNvSpPr>
          <p:nvPr>
            <p:ph type="title"/>
          </p:nvPr>
        </p:nvSpPr>
        <p:spPr>
          <a:xfrm>
            <a:off x="838200" y="365125"/>
            <a:ext cx="9101137" cy="1325563"/>
          </a:xfrm>
        </p:spPr>
        <p:txBody>
          <a:bodyPr/>
          <a:lstStyle/>
          <a:p>
            <a:pPr algn="ctr"/>
            <a:r>
              <a:rPr lang="nl-NL" dirty="0"/>
              <a:t>Partijvisie</a:t>
            </a:r>
          </a:p>
        </p:txBody>
      </p:sp>
      <p:sp>
        <p:nvSpPr>
          <p:cNvPr id="3" name="Tijdelijke aanduiding voor inhoud 2">
            <a:extLst>
              <a:ext uri="{FF2B5EF4-FFF2-40B4-BE49-F238E27FC236}">
                <a16:creationId xmlns:a16="http://schemas.microsoft.com/office/drawing/2014/main" id="{3E9611CA-3E48-4FFF-B346-A36400E9A957}"/>
              </a:ext>
            </a:extLst>
          </p:cNvPr>
          <p:cNvSpPr>
            <a:spLocks noGrp="1"/>
          </p:cNvSpPr>
          <p:nvPr>
            <p:ph idx="1"/>
          </p:nvPr>
        </p:nvSpPr>
        <p:spPr/>
        <p:txBody>
          <a:bodyPr/>
          <a:lstStyle/>
          <a:p>
            <a:endParaRPr lang="nl-NL" dirty="0"/>
          </a:p>
        </p:txBody>
      </p:sp>
      <p:pic>
        <p:nvPicPr>
          <p:cNvPr id="5" name="Afbeelding 4">
            <a:extLst>
              <a:ext uri="{FF2B5EF4-FFF2-40B4-BE49-F238E27FC236}">
                <a16:creationId xmlns:a16="http://schemas.microsoft.com/office/drawing/2014/main" id="{23E174FF-BBFC-5597-3524-CD9C54D3FE31}"/>
              </a:ext>
            </a:extLst>
          </p:cNvPr>
          <p:cNvPicPr>
            <a:picLocks noChangeAspect="1"/>
          </p:cNvPicPr>
          <p:nvPr/>
        </p:nvPicPr>
        <p:blipFill>
          <a:blip r:embed="rId3"/>
          <a:stretch>
            <a:fillRect/>
          </a:stretch>
        </p:blipFill>
        <p:spPr>
          <a:xfrm>
            <a:off x="0" y="1690688"/>
            <a:ext cx="12192000" cy="4038899"/>
          </a:xfrm>
          <a:prstGeom prst="rect">
            <a:avLst/>
          </a:prstGeom>
        </p:spPr>
      </p:pic>
      <p:pic>
        <p:nvPicPr>
          <p:cNvPr id="7" name="Afbeelding 6">
            <a:extLst>
              <a:ext uri="{FF2B5EF4-FFF2-40B4-BE49-F238E27FC236}">
                <a16:creationId xmlns:a16="http://schemas.microsoft.com/office/drawing/2014/main" id="{67617622-6CC1-82AC-8BB2-64CC3A29A974}"/>
              </a:ext>
            </a:extLst>
          </p:cNvPr>
          <p:cNvPicPr>
            <a:picLocks noChangeAspect="1"/>
          </p:cNvPicPr>
          <p:nvPr/>
        </p:nvPicPr>
        <p:blipFill>
          <a:blip r:embed="rId4"/>
          <a:stretch>
            <a:fillRect/>
          </a:stretch>
        </p:blipFill>
        <p:spPr>
          <a:xfrm>
            <a:off x="2252662" y="1825625"/>
            <a:ext cx="7686675" cy="4181475"/>
          </a:xfrm>
          <a:prstGeom prst="rect">
            <a:avLst/>
          </a:prstGeom>
        </p:spPr>
      </p:pic>
    </p:spTree>
    <p:extLst>
      <p:ext uri="{BB962C8B-B14F-4D97-AF65-F5344CB8AC3E}">
        <p14:creationId xmlns:p14="http://schemas.microsoft.com/office/powerpoint/2010/main" val="1709363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3000" fill="hold"/>
                                        <p:tgtEl>
                                          <p:spTgt spid="5"/>
                                        </p:tgtEl>
                                        <p:attrNameLst>
                                          <p:attrName>ppt_x</p:attrName>
                                        </p:attrNameLst>
                                      </p:cBhvr>
                                      <p:tavLst>
                                        <p:tav tm="0">
                                          <p:val>
                                            <p:strVal val="1+#ppt_w/2"/>
                                          </p:val>
                                        </p:tav>
                                        <p:tav tm="100000">
                                          <p:val>
                                            <p:strVal val="#ppt_x"/>
                                          </p:val>
                                        </p:tav>
                                      </p:tavLst>
                                    </p:anim>
                                    <p:anim calcmode="lin" valueType="num">
                                      <p:cBhvr additive="base">
                                        <p:cTn id="8" dur="3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2" fill="hold" nodeType="clickEffect">
                                  <p:stCondLst>
                                    <p:cond delay="0"/>
                                  </p:stCondLst>
                                  <p:childTnLst>
                                    <p:anim calcmode="lin" valueType="num">
                                      <p:cBhvr additive="base">
                                        <p:cTn id="12" dur="2000"/>
                                        <p:tgtEl>
                                          <p:spTgt spid="5"/>
                                        </p:tgtEl>
                                        <p:attrNameLst>
                                          <p:attrName>ppt_x</p:attrName>
                                        </p:attrNameLst>
                                      </p:cBhvr>
                                      <p:tavLst>
                                        <p:tav tm="0">
                                          <p:val>
                                            <p:strVal val="ppt_x"/>
                                          </p:val>
                                        </p:tav>
                                        <p:tav tm="100000">
                                          <p:val>
                                            <p:strVal val="1+ppt_w/2"/>
                                          </p:val>
                                        </p:tav>
                                      </p:tavLst>
                                    </p:anim>
                                    <p:anim calcmode="lin" valueType="num">
                                      <p:cBhvr additive="base">
                                        <p:cTn id="13" dur="2000"/>
                                        <p:tgtEl>
                                          <p:spTgt spid="5"/>
                                        </p:tgtEl>
                                        <p:attrNameLst>
                                          <p:attrName>ppt_y</p:attrName>
                                        </p:attrNameLst>
                                      </p:cBhvr>
                                      <p:tavLst>
                                        <p:tav tm="0">
                                          <p:val>
                                            <p:strVal val="ppt_y"/>
                                          </p:val>
                                        </p:tav>
                                        <p:tav tm="100000">
                                          <p:val>
                                            <p:strVal val="ppt_y"/>
                                          </p:val>
                                        </p:tav>
                                      </p:tavLst>
                                    </p:anim>
                                    <p:set>
                                      <p:cBhvr>
                                        <p:cTn id="14" dur="1" fill="hold">
                                          <p:stCondLst>
                                            <p:cond delay="1999"/>
                                          </p:stCondLst>
                                        </p:cTn>
                                        <p:tgtEl>
                                          <p:spTgt spid="5"/>
                                        </p:tgtEl>
                                        <p:attrNameLst>
                                          <p:attrName>style.visibility</p:attrName>
                                        </p:attrNameLst>
                                      </p:cBhvr>
                                      <p:to>
                                        <p:strVal val="hidden"/>
                                      </p:to>
                                    </p:set>
                                  </p:childTnLst>
                                </p:cTn>
                              </p:par>
                            </p:childTnLst>
                          </p:cTn>
                        </p:par>
                        <p:par>
                          <p:cTn id="15" fill="hold">
                            <p:stCondLst>
                              <p:cond delay="2000"/>
                            </p:stCondLst>
                            <p:childTnLst>
                              <p:par>
                                <p:cTn id="16" presetID="1"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8FC011D-69D3-3703-EB5A-7C3CF1223ADB}"/>
              </a:ext>
            </a:extLst>
          </p:cNvPr>
          <p:cNvSpPr>
            <a:spLocks noGrp="1"/>
          </p:cNvSpPr>
          <p:nvPr>
            <p:ph type="title"/>
          </p:nvPr>
        </p:nvSpPr>
        <p:spPr/>
        <p:txBody>
          <a:bodyPr/>
          <a:lstStyle/>
          <a:p>
            <a:r>
              <a:rPr lang="nl-NL" dirty="0"/>
              <a:t>Verkiezingsprogramma 2018</a:t>
            </a:r>
          </a:p>
        </p:txBody>
      </p:sp>
      <p:sp>
        <p:nvSpPr>
          <p:cNvPr id="3" name="Tijdelijke aanduiding voor inhoud 2">
            <a:extLst>
              <a:ext uri="{FF2B5EF4-FFF2-40B4-BE49-F238E27FC236}">
                <a16:creationId xmlns:a16="http://schemas.microsoft.com/office/drawing/2014/main" id="{93353A03-0BA7-25A4-4E1C-1CD14F211F4B}"/>
              </a:ext>
            </a:extLst>
          </p:cNvPr>
          <p:cNvSpPr>
            <a:spLocks noGrp="1"/>
          </p:cNvSpPr>
          <p:nvPr>
            <p:ph idx="1"/>
          </p:nvPr>
        </p:nvSpPr>
        <p:spPr>
          <a:xfrm>
            <a:off x="838200" y="1538514"/>
            <a:ext cx="10515600" cy="5094515"/>
          </a:xfrm>
        </p:spPr>
        <p:txBody>
          <a:bodyPr>
            <a:normAutofit fontScale="85000" lnSpcReduction="10000"/>
          </a:bodyPr>
          <a:lstStyle/>
          <a:p>
            <a:pPr algn="l">
              <a:lnSpc>
                <a:spcPct val="150000"/>
              </a:lnSpc>
            </a:pPr>
            <a:r>
              <a:rPr lang="nl-NL" sz="1800" dirty="0">
                <a:solidFill>
                  <a:srgbClr val="000000"/>
                </a:solidFill>
                <a:effectLst/>
                <a:highlight>
                  <a:srgbClr val="FFFFFF"/>
                </a:highlight>
                <a:latin typeface="Arial" panose="020B0604020202020204" pitchFamily="34" charset="0"/>
                <a:ea typeface="Arial" panose="020B0604020202020204" pitchFamily="34" charset="0"/>
              </a:rPr>
              <a:t>Opgroeien, dat doe je in een gezin, een wijk, een school, een stad. Opgroeien in een stabiel en liefdevol gezin geeft kinderen een stevige basis voor de rest van hun leven. De druk op gezinnen neemt echter toe. Aandacht voor kinderen kan snel minder worden als werk veel energie vraagt; of juist als werkloosheid veel stress oplevert; of als relaties onder druk komen te staan. De ChristenUnie maakt zich hard voor een gezinsvriendelijk beleid. Want voorkomen is beter: wie veilig en gezond opgroeit, heeft meer kansen om zich als mens te ontplooien.</a:t>
            </a:r>
          </a:p>
          <a:p>
            <a:pPr marL="0" indent="0" algn="l">
              <a:lnSpc>
                <a:spcPct val="150000"/>
              </a:lnSpc>
              <a:buNone/>
            </a:pPr>
            <a:endParaRPr lang="nl-NL" sz="1800" dirty="0">
              <a:solidFill>
                <a:srgbClr val="000000"/>
              </a:solidFill>
              <a:effectLst/>
              <a:highlight>
                <a:srgbClr val="FFFFFF"/>
              </a:highlight>
              <a:latin typeface="Arial" panose="020B0604020202020204" pitchFamily="34" charset="0"/>
              <a:ea typeface="Arial" panose="020B0604020202020204" pitchFamily="34" charset="0"/>
            </a:endParaRPr>
          </a:p>
          <a:p>
            <a:pPr algn="l">
              <a:lnSpc>
                <a:spcPct val="150000"/>
              </a:lnSpc>
            </a:pPr>
            <a:r>
              <a:rPr lang="nl-NL" sz="1800" dirty="0">
                <a:solidFill>
                  <a:srgbClr val="000000"/>
                </a:solidFill>
                <a:effectLst/>
                <a:highlight>
                  <a:srgbClr val="FFFFFF"/>
                </a:highlight>
                <a:latin typeface="Arial" panose="020B0604020202020204" pitchFamily="34" charset="0"/>
                <a:ea typeface="Arial" panose="020B0604020202020204" pitchFamily="34" charset="0"/>
              </a:rPr>
              <a:t>Zwolle kent gelukkig veel wijken waarin mensen omzien naar elkaar. Toch is het niet altijd eenvoudig elkaar te steunen als er moeite is in relaties en gezinnen. De ChristenUnie wil jonge ouders een steuntje in de rug geven bij het opvoeden van hun kinderen en bij het blijvend werken aan hun relatie. De geboorte van het eerste kind is voor de meeste relaties een heftige gebeurtenis. Door aanstaande en jonge ouders op een positieve manier in aanraking te laten komen met informatie over opvoeden en met ouderschapscursussen, kunnen zij zich optimaal voorbereiden op een van de meest ingrijpende fases in een relatie. Opgroeiende kinderen hebben veel baat bij een liefdevol thuis en bij ouders die weten hoe ze goed voor hun kinderen </a:t>
            </a:r>
            <a:r>
              <a:rPr lang="nl-NL" sz="1800" dirty="0" err="1">
                <a:solidFill>
                  <a:srgbClr val="000000"/>
                </a:solidFill>
                <a:effectLst/>
                <a:highlight>
                  <a:srgbClr val="FFFFFF"/>
                </a:highlight>
                <a:latin typeface="Arial" panose="020B0604020202020204" pitchFamily="34" charset="0"/>
                <a:ea typeface="Arial" panose="020B0604020202020204" pitchFamily="34" charset="0"/>
              </a:rPr>
              <a:t>èn</a:t>
            </a:r>
            <a:r>
              <a:rPr lang="nl-NL" sz="1800" dirty="0">
                <a:solidFill>
                  <a:srgbClr val="000000"/>
                </a:solidFill>
                <a:effectLst/>
                <a:highlight>
                  <a:srgbClr val="FFFFFF"/>
                </a:highlight>
                <a:latin typeface="Arial" panose="020B0604020202020204" pitchFamily="34" charset="0"/>
                <a:ea typeface="Arial" panose="020B0604020202020204" pitchFamily="34" charset="0"/>
              </a:rPr>
              <a:t> voor zichzelf kunnen zorgen.</a:t>
            </a:r>
          </a:p>
          <a:p>
            <a:endParaRPr lang="nl-NL" dirty="0"/>
          </a:p>
        </p:txBody>
      </p:sp>
    </p:spTree>
    <p:extLst>
      <p:ext uri="{BB962C8B-B14F-4D97-AF65-F5344CB8AC3E}">
        <p14:creationId xmlns:p14="http://schemas.microsoft.com/office/powerpoint/2010/main" val="31401073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C2FB221-D970-893E-74DA-5938C77DA30C}"/>
              </a:ext>
            </a:extLst>
          </p:cNvPr>
          <p:cNvSpPr>
            <a:spLocks noGrp="1"/>
          </p:cNvSpPr>
          <p:nvPr>
            <p:ph type="title"/>
          </p:nvPr>
        </p:nvSpPr>
        <p:spPr>
          <a:xfrm>
            <a:off x="1126067" y="314325"/>
            <a:ext cx="10515600" cy="1325563"/>
          </a:xfrm>
        </p:spPr>
        <p:txBody>
          <a:bodyPr>
            <a:normAutofit/>
          </a:bodyPr>
          <a:lstStyle/>
          <a:p>
            <a:r>
              <a:rPr lang="nl-NL" dirty="0"/>
              <a:t>Coalitieakkoord 2018</a:t>
            </a:r>
            <a:br>
              <a:rPr lang="nl-NL" dirty="0"/>
            </a:br>
            <a:r>
              <a:rPr lang="nl-NL" sz="3200" i="1" dirty="0"/>
              <a:t>(ChristenUnie, GroenLinks, VVD, </a:t>
            </a:r>
            <a:r>
              <a:rPr lang="nl-NL" sz="3200" i="1" dirty="0" err="1"/>
              <a:t>Swolwacht</a:t>
            </a:r>
            <a:r>
              <a:rPr lang="nl-NL" sz="3200" i="1" dirty="0"/>
              <a:t>)</a:t>
            </a:r>
            <a:endParaRPr lang="nl-NL" i="1" dirty="0"/>
          </a:p>
        </p:txBody>
      </p:sp>
      <p:sp>
        <p:nvSpPr>
          <p:cNvPr id="3" name="Tijdelijke aanduiding voor inhoud 2">
            <a:extLst>
              <a:ext uri="{FF2B5EF4-FFF2-40B4-BE49-F238E27FC236}">
                <a16:creationId xmlns:a16="http://schemas.microsoft.com/office/drawing/2014/main" id="{A93B6F4F-34B5-59BC-0EE9-0292D6919B97}"/>
              </a:ext>
            </a:extLst>
          </p:cNvPr>
          <p:cNvSpPr>
            <a:spLocks noGrp="1"/>
          </p:cNvSpPr>
          <p:nvPr>
            <p:ph idx="1"/>
          </p:nvPr>
        </p:nvSpPr>
        <p:spPr>
          <a:xfrm>
            <a:off x="2989943" y="2104570"/>
            <a:ext cx="7286172" cy="3937455"/>
          </a:xfrm>
        </p:spPr>
        <p:txBody>
          <a:bodyPr>
            <a:normAutofit/>
          </a:bodyPr>
          <a:lstStyle/>
          <a:p>
            <a:pPr marL="0" indent="0">
              <a:buNone/>
            </a:pPr>
            <a:r>
              <a:rPr lang="nl-NL" sz="3200" i="1" dirty="0"/>
              <a:t>“We werken aan een Zwolse aanpak om preventief complexe echtscheidingen tegen te gaan en daarmee de instroom in de jeugdhulp te beperken”</a:t>
            </a:r>
            <a:endParaRPr lang="nl-NL" sz="3200" i="1" dirty="0">
              <a:solidFill>
                <a:schemeClr val="tx2"/>
              </a:solidFill>
            </a:endParaRPr>
          </a:p>
          <a:p>
            <a:endParaRPr lang="nl-NL" sz="3200" dirty="0"/>
          </a:p>
        </p:txBody>
      </p:sp>
    </p:spTree>
    <p:extLst>
      <p:ext uri="{BB962C8B-B14F-4D97-AF65-F5344CB8AC3E}">
        <p14:creationId xmlns:p14="http://schemas.microsoft.com/office/powerpoint/2010/main" val="5048476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4" name="Rectangle 22">
            <a:extLst>
              <a:ext uri="{FF2B5EF4-FFF2-40B4-BE49-F238E27FC236}">
                <a16:creationId xmlns:a16="http://schemas.microsoft.com/office/drawing/2014/main" id="{243392FF-244A-0245-741A-E417D8832D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el 1">
            <a:extLst>
              <a:ext uri="{FF2B5EF4-FFF2-40B4-BE49-F238E27FC236}">
                <a16:creationId xmlns:a16="http://schemas.microsoft.com/office/drawing/2014/main" id="{3ECB8B88-A055-AFA5-E6C4-61B6E8FAED0C}"/>
              </a:ext>
            </a:extLst>
          </p:cNvPr>
          <p:cNvSpPr txBox="1">
            <a:spLocks/>
          </p:cNvSpPr>
          <p:nvPr/>
        </p:nvSpPr>
        <p:spPr>
          <a:xfrm>
            <a:off x="2224484" y="418594"/>
            <a:ext cx="7743031" cy="810728"/>
          </a:xfrm>
          <a:prstGeom prst="rect">
            <a:avLst/>
          </a:prstGeom>
        </p:spPr>
        <p:txBody>
          <a:bodyPr vert="horz" lIns="91440" tIns="45720" rIns="91440" bIns="45720" rtlCol="0" anchor="b">
            <a:normAutofit fontScale="6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br>
              <a:rPr lang="en-US" sz="4700" b="1" dirty="0"/>
            </a:br>
            <a:r>
              <a:rPr lang="en-US" sz="4900" b="1" dirty="0" err="1"/>
              <a:t>Opzet</a:t>
            </a:r>
            <a:r>
              <a:rPr lang="en-US" sz="4900" b="1" dirty="0"/>
              <a:t> en </a:t>
            </a:r>
            <a:r>
              <a:rPr lang="en-US" sz="4900" b="1" dirty="0" err="1"/>
              <a:t>resultaten</a:t>
            </a:r>
            <a:r>
              <a:rPr lang="en-US" sz="4900" b="1" dirty="0"/>
              <a:t> van het RSTZ </a:t>
            </a:r>
            <a:endParaRPr lang="en-US" sz="4900" dirty="0"/>
          </a:p>
        </p:txBody>
      </p:sp>
      <p:sp>
        <p:nvSpPr>
          <p:cNvPr id="6" name="sketchy line">
            <a:extLst>
              <a:ext uri="{FF2B5EF4-FFF2-40B4-BE49-F238E27FC236}">
                <a16:creationId xmlns:a16="http://schemas.microsoft.com/office/drawing/2014/main" id="{6D1FAE53-AF7C-D13A-267C-215DCE37F0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9369" y="1681544"/>
            <a:ext cx="8229600" cy="18288"/>
          </a:xfrm>
          <a:custGeom>
            <a:avLst/>
            <a:gdLst>
              <a:gd name="connsiteX0" fmla="*/ 0 w 8229600"/>
              <a:gd name="connsiteY0" fmla="*/ 0 h 18288"/>
              <a:gd name="connsiteX1" fmla="*/ 521208 w 8229600"/>
              <a:gd name="connsiteY1" fmla="*/ 0 h 18288"/>
              <a:gd name="connsiteX2" fmla="*/ 1371600 w 8229600"/>
              <a:gd name="connsiteY2" fmla="*/ 0 h 18288"/>
              <a:gd name="connsiteX3" fmla="*/ 2221992 w 8229600"/>
              <a:gd name="connsiteY3" fmla="*/ 0 h 18288"/>
              <a:gd name="connsiteX4" fmla="*/ 3072384 w 8229600"/>
              <a:gd name="connsiteY4" fmla="*/ 0 h 18288"/>
              <a:gd name="connsiteX5" fmla="*/ 3511296 w 8229600"/>
              <a:gd name="connsiteY5" fmla="*/ 0 h 18288"/>
              <a:gd name="connsiteX6" fmla="*/ 4114800 w 8229600"/>
              <a:gd name="connsiteY6" fmla="*/ 0 h 18288"/>
              <a:gd name="connsiteX7" fmla="*/ 4553712 w 8229600"/>
              <a:gd name="connsiteY7" fmla="*/ 0 h 18288"/>
              <a:gd name="connsiteX8" fmla="*/ 5239512 w 8229600"/>
              <a:gd name="connsiteY8" fmla="*/ 0 h 18288"/>
              <a:gd name="connsiteX9" fmla="*/ 5843016 w 8229600"/>
              <a:gd name="connsiteY9" fmla="*/ 0 h 18288"/>
              <a:gd name="connsiteX10" fmla="*/ 6611112 w 8229600"/>
              <a:gd name="connsiteY10" fmla="*/ 0 h 18288"/>
              <a:gd name="connsiteX11" fmla="*/ 7461504 w 8229600"/>
              <a:gd name="connsiteY11" fmla="*/ 0 h 18288"/>
              <a:gd name="connsiteX12" fmla="*/ 8229600 w 8229600"/>
              <a:gd name="connsiteY12" fmla="*/ 0 h 18288"/>
              <a:gd name="connsiteX13" fmla="*/ 8229600 w 8229600"/>
              <a:gd name="connsiteY13" fmla="*/ 18288 h 18288"/>
              <a:gd name="connsiteX14" fmla="*/ 7461504 w 8229600"/>
              <a:gd name="connsiteY14" fmla="*/ 18288 h 18288"/>
              <a:gd name="connsiteX15" fmla="*/ 6940296 w 8229600"/>
              <a:gd name="connsiteY15" fmla="*/ 18288 h 18288"/>
              <a:gd name="connsiteX16" fmla="*/ 6419088 w 8229600"/>
              <a:gd name="connsiteY16" fmla="*/ 18288 h 18288"/>
              <a:gd name="connsiteX17" fmla="*/ 5650992 w 8229600"/>
              <a:gd name="connsiteY17" fmla="*/ 18288 h 18288"/>
              <a:gd name="connsiteX18" fmla="*/ 5129784 w 8229600"/>
              <a:gd name="connsiteY18" fmla="*/ 18288 h 18288"/>
              <a:gd name="connsiteX19" fmla="*/ 4690872 w 8229600"/>
              <a:gd name="connsiteY19" fmla="*/ 18288 h 18288"/>
              <a:gd name="connsiteX20" fmla="*/ 4087368 w 8229600"/>
              <a:gd name="connsiteY20" fmla="*/ 18288 h 18288"/>
              <a:gd name="connsiteX21" fmla="*/ 3401568 w 8229600"/>
              <a:gd name="connsiteY21" fmla="*/ 18288 h 18288"/>
              <a:gd name="connsiteX22" fmla="*/ 2798064 w 8229600"/>
              <a:gd name="connsiteY22" fmla="*/ 18288 h 18288"/>
              <a:gd name="connsiteX23" fmla="*/ 2276856 w 8229600"/>
              <a:gd name="connsiteY23" fmla="*/ 18288 h 18288"/>
              <a:gd name="connsiteX24" fmla="*/ 1426464 w 8229600"/>
              <a:gd name="connsiteY24" fmla="*/ 18288 h 18288"/>
              <a:gd name="connsiteX25" fmla="*/ 740664 w 8229600"/>
              <a:gd name="connsiteY25" fmla="*/ 18288 h 18288"/>
              <a:gd name="connsiteX26" fmla="*/ 0 w 8229600"/>
              <a:gd name="connsiteY26" fmla="*/ 18288 h 18288"/>
              <a:gd name="connsiteX27" fmla="*/ 0 w 8229600"/>
              <a:gd name="connsiteY2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229600" h="18288" fill="none" extrusionOk="0">
                <a:moveTo>
                  <a:pt x="0" y="0"/>
                </a:moveTo>
                <a:cubicBezTo>
                  <a:pt x="227594" y="-4267"/>
                  <a:pt x="329693" y="13251"/>
                  <a:pt x="521208" y="0"/>
                </a:cubicBezTo>
                <a:cubicBezTo>
                  <a:pt x="712723" y="-13251"/>
                  <a:pt x="1137373" y="-13618"/>
                  <a:pt x="1371600" y="0"/>
                </a:cubicBezTo>
                <a:cubicBezTo>
                  <a:pt x="1605827" y="13618"/>
                  <a:pt x="1975382" y="-27374"/>
                  <a:pt x="2221992" y="0"/>
                </a:cubicBezTo>
                <a:cubicBezTo>
                  <a:pt x="2468602" y="27374"/>
                  <a:pt x="2863316" y="-20517"/>
                  <a:pt x="3072384" y="0"/>
                </a:cubicBezTo>
                <a:cubicBezTo>
                  <a:pt x="3281452" y="20517"/>
                  <a:pt x="3331438" y="10793"/>
                  <a:pt x="3511296" y="0"/>
                </a:cubicBezTo>
                <a:cubicBezTo>
                  <a:pt x="3691154" y="-10793"/>
                  <a:pt x="3906405" y="-29737"/>
                  <a:pt x="4114800" y="0"/>
                </a:cubicBezTo>
                <a:cubicBezTo>
                  <a:pt x="4323195" y="29737"/>
                  <a:pt x="4428852" y="-2234"/>
                  <a:pt x="4553712" y="0"/>
                </a:cubicBezTo>
                <a:cubicBezTo>
                  <a:pt x="4678572" y="2234"/>
                  <a:pt x="5065629" y="29368"/>
                  <a:pt x="5239512" y="0"/>
                </a:cubicBezTo>
                <a:cubicBezTo>
                  <a:pt x="5413395" y="-29368"/>
                  <a:pt x="5703888" y="11839"/>
                  <a:pt x="5843016" y="0"/>
                </a:cubicBezTo>
                <a:cubicBezTo>
                  <a:pt x="5982144" y="-11839"/>
                  <a:pt x="6260765" y="24719"/>
                  <a:pt x="6611112" y="0"/>
                </a:cubicBezTo>
                <a:cubicBezTo>
                  <a:pt x="6961459" y="-24719"/>
                  <a:pt x="7228293" y="32959"/>
                  <a:pt x="7461504" y="0"/>
                </a:cubicBezTo>
                <a:cubicBezTo>
                  <a:pt x="7694715" y="-32959"/>
                  <a:pt x="7990029" y="-3422"/>
                  <a:pt x="8229600" y="0"/>
                </a:cubicBezTo>
                <a:cubicBezTo>
                  <a:pt x="8228940" y="5812"/>
                  <a:pt x="8229447" y="9773"/>
                  <a:pt x="8229600" y="18288"/>
                </a:cubicBezTo>
                <a:cubicBezTo>
                  <a:pt x="7940706" y="-9293"/>
                  <a:pt x="7792584" y="-16009"/>
                  <a:pt x="7461504" y="18288"/>
                </a:cubicBezTo>
                <a:cubicBezTo>
                  <a:pt x="7130424" y="52585"/>
                  <a:pt x="7080072" y="43845"/>
                  <a:pt x="6940296" y="18288"/>
                </a:cubicBezTo>
                <a:cubicBezTo>
                  <a:pt x="6800520" y="-7269"/>
                  <a:pt x="6672872" y="26671"/>
                  <a:pt x="6419088" y="18288"/>
                </a:cubicBezTo>
                <a:cubicBezTo>
                  <a:pt x="6165304" y="9905"/>
                  <a:pt x="5869721" y="4987"/>
                  <a:pt x="5650992" y="18288"/>
                </a:cubicBezTo>
                <a:cubicBezTo>
                  <a:pt x="5432263" y="31589"/>
                  <a:pt x="5308310" y="3023"/>
                  <a:pt x="5129784" y="18288"/>
                </a:cubicBezTo>
                <a:cubicBezTo>
                  <a:pt x="4951258" y="33553"/>
                  <a:pt x="4799696" y="15357"/>
                  <a:pt x="4690872" y="18288"/>
                </a:cubicBezTo>
                <a:cubicBezTo>
                  <a:pt x="4582048" y="21219"/>
                  <a:pt x="4311124" y="-7836"/>
                  <a:pt x="4087368" y="18288"/>
                </a:cubicBezTo>
                <a:cubicBezTo>
                  <a:pt x="3863612" y="44412"/>
                  <a:pt x="3730288" y="13374"/>
                  <a:pt x="3401568" y="18288"/>
                </a:cubicBezTo>
                <a:cubicBezTo>
                  <a:pt x="3072848" y="23202"/>
                  <a:pt x="3020684" y="32425"/>
                  <a:pt x="2798064" y="18288"/>
                </a:cubicBezTo>
                <a:cubicBezTo>
                  <a:pt x="2575444" y="4151"/>
                  <a:pt x="2440915" y="-7352"/>
                  <a:pt x="2276856" y="18288"/>
                </a:cubicBezTo>
                <a:cubicBezTo>
                  <a:pt x="2112797" y="43928"/>
                  <a:pt x="1726502" y="-9560"/>
                  <a:pt x="1426464" y="18288"/>
                </a:cubicBezTo>
                <a:cubicBezTo>
                  <a:pt x="1126426" y="46136"/>
                  <a:pt x="992925" y="21016"/>
                  <a:pt x="740664" y="18288"/>
                </a:cubicBezTo>
                <a:cubicBezTo>
                  <a:pt x="488403" y="15560"/>
                  <a:pt x="195650" y="-16061"/>
                  <a:pt x="0" y="18288"/>
                </a:cubicBezTo>
                <a:cubicBezTo>
                  <a:pt x="348" y="9455"/>
                  <a:pt x="654" y="3983"/>
                  <a:pt x="0" y="0"/>
                </a:cubicBezTo>
                <a:close/>
              </a:path>
              <a:path w="8229600" h="18288" stroke="0" extrusionOk="0">
                <a:moveTo>
                  <a:pt x="0" y="0"/>
                </a:moveTo>
                <a:cubicBezTo>
                  <a:pt x="259263" y="-9445"/>
                  <a:pt x="404731" y="4427"/>
                  <a:pt x="521208" y="0"/>
                </a:cubicBezTo>
                <a:cubicBezTo>
                  <a:pt x="637685" y="-4427"/>
                  <a:pt x="839187" y="564"/>
                  <a:pt x="960120" y="0"/>
                </a:cubicBezTo>
                <a:cubicBezTo>
                  <a:pt x="1081053" y="-564"/>
                  <a:pt x="1313469" y="-16481"/>
                  <a:pt x="1481328" y="0"/>
                </a:cubicBezTo>
                <a:cubicBezTo>
                  <a:pt x="1649187" y="16481"/>
                  <a:pt x="1885247" y="26161"/>
                  <a:pt x="2167128" y="0"/>
                </a:cubicBezTo>
                <a:cubicBezTo>
                  <a:pt x="2449009" y="-26161"/>
                  <a:pt x="2761875" y="-22202"/>
                  <a:pt x="2935224" y="0"/>
                </a:cubicBezTo>
                <a:cubicBezTo>
                  <a:pt x="3108573" y="22202"/>
                  <a:pt x="3540687" y="-2863"/>
                  <a:pt x="3785616" y="0"/>
                </a:cubicBezTo>
                <a:cubicBezTo>
                  <a:pt x="4030545" y="2863"/>
                  <a:pt x="4280774" y="-12442"/>
                  <a:pt x="4636008" y="0"/>
                </a:cubicBezTo>
                <a:cubicBezTo>
                  <a:pt x="4991242" y="12442"/>
                  <a:pt x="5025483" y="16914"/>
                  <a:pt x="5239512" y="0"/>
                </a:cubicBezTo>
                <a:cubicBezTo>
                  <a:pt x="5453541" y="-16914"/>
                  <a:pt x="5754008" y="16592"/>
                  <a:pt x="6007608" y="0"/>
                </a:cubicBezTo>
                <a:cubicBezTo>
                  <a:pt x="6261208" y="-16592"/>
                  <a:pt x="6407957" y="-11909"/>
                  <a:pt x="6693408" y="0"/>
                </a:cubicBezTo>
                <a:cubicBezTo>
                  <a:pt x="6978859" y="11909"/>
                  <a:pt x="7015437" y="-20890"/>
                  <a:pt x="7296912" y="0"/>
                </a:cubicBezTo>
                <a:cubicBezTo>
                  <a:pt x="7578387" y="20890"/>
                  <a:pt x="7859622" y="46406"/>
                  <a:pt x="8229600" y="0"/>
                </a:cubicBezTo>
                <a:cubicBezTo>
                  <a:pt x="8230508" y="6337"/>
                  <a:pt x="8228722" y="11778"/>
                  <a:pt x="8229600" y="18288"/>
                </a:cubicBezTo>
                <a:cubicBezTo>
                  <a:pt x="8075287" y="35054"/>
                  <a:pt x="7821366" y="21850"/>
                  <a:pt x="7626096" y="18288"/>
                </a:cubicBezTo>
                <a:cubicBezTo>
                  <a:pt x="7430826" y="14726"/>
                  <a:pt x="7320004" y="-9669"/>
                  <a:pt x="7022592" y="18288"/>
                </a:cubicBezTo>
                <a:cubicBezTo>
                  <a:pt x="6725180" y="46245"/>
                  <a:pt x="6348804" y="-14025"/>
                  <a:pt x="6172200" y="18288"/>
                </a:cubicBezTo>
                <a:cubicBezTo>
                  <a:pt x="5995596" y="50601"/>
                  <a:pt x="5788102" y="22890"/>
                  <a:pt x="5650992" y="18288"/>
                </a:cubicBezTo>
                <a:cubicBezTo>
                  <a:pt x="5513882" y="13686"/>
                  <a:pt x="5198399" y="29121"/>
                  <a:pt x="4882896" y="18288"/>
                </a:cubicBezTo>
                <a:cubicBezTo>
                  <a:pt x="4567393" y="7455"/>
                  <a:pt x="4557008" y="26965"/>
                  <a:pt x="4443984" y="18288"/>
                </a:cubicBezTo>
                <a:cubicBezTo>
                  <a:pt x="4330960" y="9611"/>
                  <a:pt x="4061674" y="28891"/>
                  <a:pt x="3758184" y="18288"/>
                </a:cubicBezTo>
                <a:cubicBezTo>
                  <a:pt x="3454694" y="7685"/>
                  <a:pt x="3380392" y="19119"/>
                  <a:pt x="3236976" y="18288"/>
                </a:cubicBezTo>
                <a:cubicBezTo>
                  <a:pt x="3093560" y="17457"/>
                  <a:pt x="2632116" y="37607"/>
                  <a:pt x="2386584" y="18288"/>
                </a:cubicBezTo>
                <a:cubicBezTo>
                  <a:pt x="2141052" y="-1031"/>
                  <a:pt x="2110884" y="28777"/>
                  <a:pt x="1947672" y="18288"/>
                </a:cubicBezTo>
                <a:cubicBezTo>
                  <a:pt x="1784460" y="7799"/>
                  <a:pt x="1535467" y="461"/>
                  <a:pt x="1261872" y="18288"/>
                </a:cubicBezTo>
                <a:cubicBezTo>
                  <a:pt x="988277" y="36115"/>
                  <a:pt x="1021096" y="10375"/>
                  <a:pt x="822960" y="18288"/>
                </a:cubicBezTo>
                <a:cubicBezTo>
                  <a:pt x="624824" y="26201"/>
                  <a:pt x="298309" y="1283"/>
                  <a:pt x="0" y="18288"/>
                </a:cubicBezTo>
                <a:cubicBezTo>
                  <a:pt x="-633" y="12278"/>
                  <a:pt x="-757" y="5867"/>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kstvak 6">
            <a:extLst>
              <a:ext uri="{FF2B5EF4-FFF2-40B4-BE49-F238E27FC236}">
                <a16:creationId xmlns:a16="http://schemas.microsoft.com/office/drawing/2014/main" id="{F21F98B1-9C87-29E6-F0F1-3C8A748423C3}"/>
              </a:ext>
            </a:extLst>
          </p:cNvPr>
          <p:cNvSpPr txBox="1"/>
          <p:nvPr/>
        </p:nvSpPr>
        <p:spPr>
          <a:xfrm>
            <a:off x="2316225" y="1847088"/>
            <a:ext cx="9431827" cy="4225323"/>
          </a:xfrm>
          <a:prstGeom prst="rect">
            <a:avLst/>
          </a:prstGeom>
        </p:spPr>
        <p:txBody>
          <a:bodyPr vert="horz" lIns="91440" tIns="45720" rIns="91440" bIns="45720" rtlCol="0" anchor="t">
            <a:normAutofit lnSpcReduction="10000"/>
          </a:bodyPr>
          <a:lstStyle/>
          <a:p>
            <a:pPr eaLnBrk="1" hangingPunct="1">
              <a:lnSpc>
                <a:spcPct val="90000"/>
              </a:lnSpc>
              <a:spcAft>
                <a:spcPts val="600"/>
              </a:spcAft>
            </a:pPr>
            <a:r>
              <a:rPr lang="en-US" sz="2800" b="1" u="sng" dirty="0" err="1">
                <a:latin typeface="+mn-lt"/>
              </a:rPr>
              <a:t>Aanleiding</a:t>
            </a:r>
            <a:endParaRPr lang="en-US" sz="2800" b="1" u="sng" dirty="0">
              <a:latin typeface="+mn-lt"/>
            </a:endParaRPr>
          </a:p>
          <a:p>
            <a:pPr indent="-228600" eaLnBrk="1" hangingPunct="1">
              <a:lnSpc>
                <a:spcPct val="90000"/>
              </a:lnSpc>
              <a:spcAft>
                <a:spcPts val="600"/>
              </a:spcAft>
              <a:buFont typeface="Arial" panose="020B0604020202020204" pitchFamily="34" charset="0"/>
              <a:buChar char="•"/>
            </a:pPr>
            <a:r>
              <a:rPr lang="en-US" sz="2800" dirty="0" err="1">
                <a:latin typeface="+mn-lt"/>
              </a:rPr>
              <a:t>Langere</a:t>
            </a:r>
            <a:r>
              <a:rPr lang="en-US" sz="2800" dirty="0">
                <a:latin typeface="+mn-lt"/>
              </a:rPr>
              <a:t> </a:t>
            </a:r>
            <a:r>
              <a:rPr lang="en-US" sz="2800" dirty="0" err="1">
                <a:latin typeface="+mn-lt"/>
              </a:rPr>
              <a:t>tijd</a:t>
            </a:r>
            <a:r>
              <a:rPr lang="en-US" sz="2800" dirty="0">
                <a:latin typeface="+mn-lt"/>
              </a:rPr>
              <a:t> op ‘</a:t>
            </a:r>
            <a:r>
              <a:rPr lang="en-US" sz="2800" dirty="0" err="1">
                <a:latin typeface="+mn-lt"/>
              </a:rPr>
              <a:t>Zwolse</a:t>
            </a:r>
            <a:r>
              <a:rPr lang="en-US" sz="2800" dirty="0">
                <a:latin typeface="+mn-lt"/>
              </a:rPr>
              <a:t> agenda’: </a:t>
            </a:r>
            <a:r>
              <a:rPr lang="en-US" sz="2800" dirty="0" err="1">
                <a:latin typeface="+mn-lt"/>
              </a:rPr>
              <a:t>politiek</a:t>
            </a:r>
            <a:r>
              <a:rPr lang="en-US" sz="2800" dirty="0">
                <a:latin typeface="+mn-lt"/>
              </a:rPr>
              <a:t> + </a:t>
            </a:r>
            <a:r>
              <a:rPr lang="en-US" sz="2800" dirty="0" err="1">
                <a:latin typeface="+mn-lt"/>
              </a:rPr>
              <a:t>maatschappelijk</a:t>
            </a:r>
            <a:endParaRPr lang="en-US" sz="2800" dirty="0">
              <a:latin typeface="+mn-lt"/>
            </a:endParaRPr>
          </a:p>
          <a:p>
            <a:pPr eaLnBrk="1" hangingPunct="1">
              <a:lnSpc>
                <a:spcPct val="90000"/>
              </a:lnSpc>
              <a:spcAft>
                <a:spcPts val="600"/>
              </a:spcAft>
            </a:pPr>
            <a:endParaRPr lang="en-US" sz="2800" dirty="0"/>
          </a:p>
          <a:p>
            <a:pPr eaLnBrk="1" hangingPunct="1">
              <a:lnSpc>
                <a:spcPct val="90000"/>
              </a:lnSpc>
              <a:spcAft>
                <a:spcPts val="600"/>
              </a:spcAft>
            </a:pPr>
            <a:r>
              <a:rPr lang="en-US" sz="2800" b="1" dirty="0" err="1">
                <a:latin typeface="+mn-lt"/>
              </a:rPr>
              <a:t>Maatschappelijke</a:t>
            </a:r>
            <a:r>
              <a:rPr lang="en-US" sz="2800" b="1" dirty="0">
                <a:latin typeface="+mn-lt"/>
              </a:rPr>
              <a:t> </a:t>
            </a:r>
            <a:r>
              <a:rPr lang="en-US" sz="2800" b="1" dirty="0" err="1">
                <a:latin typeface="+mn-lt"/>
              </a:rPr>
              <a:t>urgentie</a:t>
            </a:r>
            <a:r>
              <a:rPr lang="en-US" sz="2800" b="1" dirty="0">
                <a:latin typeface="+mn-lt"/>
              </a:rPr>
              <a:t> </a:t>
            </a:r>
            <a:r>
              <a:rPr lang="en-US" sz="2800" b="1" dirty="0" err="1">
                <a:latin typeface="+mn-lt"/>
              </a:rPr>
              <a:t>hoog</a:t>
            </a:r>
            <a:r>
              <a:rPr lang="en-US" sz="2800" b="1" dirty="0">
                <a:latin typeface="+mn-lt"/>
              </a:rPr>
              <a:t>:</a:t>
            </a:r>
          </a:p>
          <a:p>
            <a:pPr marL="457200" indent="-342900" eaLnBrk="1" hangingPunct="1">
              <a:lnSpc>
                <a:spcPct val="90000"/>
              </a:lnSpc>
              <a:spcAft>
                <a:spcPts val="600"/>
              </a:spcAft>
              <a:buFont typeface="Courier New" panose="02070309020205020404" pitchFamily="49" charset="0"/>
              <a:buChar char="o"/>
            </a:pPr>
            <a:r>
              <a:rPr lang="en-US" sz="2800" dirty="0">
                <a:latin typeface="+mn-lt"/>
              </a:rPr>
              <a:t>1 op de 5 </a:t>
            </a:r>
            <a:r>
              <a:rPr lang="en-US" sz="2800" dirty="0" err="1">
                <a:latin typeface="+mn-lt"/>
              </a:rPr>
              <a:t>huwelijken</a:t>
            </a:r>
            <a:r>
              <a:rPr lang="en-US" sz="2800" dirty="0">
                <a:latin typeface="+mn-lt"/>
              </a:rPr>
              <a:t> </a:t>
            </a:r>
            <a:r>
              <a:rPr lang="en-US" sz="2800" dirty="0" err="1">
                <a:latin typeface="+mn-lt"/>
              </a:rPr>
              <a:t>strandt</a:t>
            </a:r>
            <a:endParaRPr lang="en-US" sz="2800" dirty="0">
              <a:latin typeface="+mn-lt"/>
            </a:endParaRPr>
          </a:p>
          <a:p>
            <a:pPr marL="457200" indent="-342900" eaLnBrk="1" hangingPunct="1">
              <a:lnSpc>
                <a:spcPct val="90000"/>
              </a:lnSpc>
              <a:spcAft>
                <a:spcPts val="600"/>
              </a:spcAft>
              <a:buFont typeface="Courier New" panose="02070309020205020404" pitchFamily="49" charset="0"/>
              <a:buChar char="o"/>
            </a:pPr>
            <a:r>
              <a:rPr lang="en-US" sz="2800" dirty="0">
                <a:latin typeface="+mn-lt"/>
              </a:rPr>
              <a:t>1/3e van </a:t>
            </a:r>
            <a:r>
              <a:rPr lang="en-US" sz="2800" dirty="0" err="1">
                <a:latin typeface="+mn-lt"/>
              </a:rPr>
              <a:t>kinderen</a:t>
            </a:r>
            <a:r>
              <a:rPr lang="en-US" sz="2800" dirty="0">
                <a:latin typeface="+mn-lt"/>
              </a:rPr>
              <a:t> </a:t>
            </a:r>
            <a:r>
              <a:rPr lang="en-US" sz="2800" dirty="0" err="1">
                <a:latin typeface="+mn-lt"/>
              </a:rPr>
              <a:t>problemen</a:t>
            </a:r>
            <a:r>
              <a:rPr lang="en-US" sz="2800" dirty="0">
                <a:latin typeface="+mn-lt"/>
              </a:rPr>
              <a:t> </a:t>
            </a:r>
            <a:r>
              <a:rPr lang="en-US" sz="2800" dirty="0" err="1">
                <a:latin typeface="+mn-lt"/>
              </a:rPr>
              <a:t>n.a.v</a:t>
            </a:r>
            <a:r>
              <a:rPr lang="en-US" sz="2800" dirty="0">
                <a:latin typeface="+mn-lt"/>
              </a:rPr>
              <a:t> </a:t>
            </a:r>
            <a:r>
              <a:rPr lang="en-US" sz="2800" dirty="0" err="1">
                <a:latin typeface="+mn-lt"/>
              </a:rPr>
              <a:t>scheiding</a:t>
            </a:r>
            <a:r>
              <a:rPr lang="en-US" sz="2800" dirty="0">
                <a:latin typeface="+mn-lt"/>
              </a:rPr>
              <a:t> van </a:t>
            </a:r>
            <a:r>
              <a:rPr lang="en-US" sz="2800" dirty="0" err="1">
                <a:latin typeface="+mn-lt"/>
              </a:rPr>
              <a:t>ouders</a:t>
            </a:r>
            <a:endParaRPr lang="en-US" sz="2800" dirty="0">
              <a:latin typeface="+mn-lt"/>
            </a:endParaRPr>
          </a:p>
          <a:p>
            <a:pPr marL="457200" indent="-342900" eaLnBrk="1" hangingPunct="1">
              <a:lnSpc>
                <a:spcPct val="90000"/>
              </a:lnSpc>
              <a:spcAft>
                <a:spcPts val="600"/>
              </a:spcAft>
              <a:buFont typeface="Courier New" panose="02070309020205020404" pitchFamily="49" charset="0"/>
              <a:buChar char="o"/>
            </a:pPr>
            <a:r>
              <a:rPr lang="en-US" sz="2800" dirty="0">
                <a:latin typeface="+mn-lt"/>
              </a:rPr>
              <a:t>50% </a:t>
            </a:r>
            <a:r>
              <a:rPr lang="en-US" sz="2800" dirty="0" err="1">
                <a:latin typeface="+mn-lt"/>
              </a:rPr>
              <a:t>kinderen</a:t>
            </a:r>
            <a:r>
              <a:rPr lang="en-US" sz="2800" dirty="0">
                <a:latin typeface="+mn-lt"/>
              </a:rPr>
              <a:t> in </a:t>
            </a:r>
            <a:r>
              <a:rPr lang="en-US" sz="2800" dirty="0" err="1">
                <a:latin typeface="+mn-lt"/>
              </a:rPr>
              <a:t>jeugdhulp</a:t>
            </a:r>
            <a:r>
              <a:rPr lang="en-US" sz="2800" dirty="0">
                <a:latin typeface="+mn-lt"/>
              </a:rPr>
              <a:t> </a:t>
            </a:r>
            <a:r>
              <a:rPr lang="en-US" sz="2800" dirty="0" err="1">
                <a:latin typeface="+mn-lt"/>
              </a:rPr>
              <a:t>komt</a:t>
            </a:r>
            <a:r>
              <a:rPr lang="en-US" sz="2800" dirty="0">
                <a:latin typeface="+mn-lt"/>
              </a:rPr>
              <a:t> </a:t>
            </a:r>
            <a:r>
              <a:rPr lang="en-US" sz="2800" dirty="0" err="1">
                <a:latin typeface="+mn-lt"/>
              </a:rPr>
              <a:t>uit</a:t>
            </a:r>
            <a:r>
              <a:rPr lang="en-US" sz="2800" dirty="0">
                <a:latin typeface="+mn-lt"/>
              </a:rPr>
              <a:t> </a:t>
            </a:r>
            <a:r>
              <a:rPr lang="en-US" sz="2800" dirty="0" err="1">
                <a:latin typeface="+mn-lt"/>
              </a:rPr>
              <a:t>scheidingssituatie</a:t>
            </a:r>
            <a:endParaRPr lang="en-US" sz="2800" dirty="0">
              <a:latin typeface="+mn-lt"/>
            </a:endParaRPr>
          </a:p>
          <a:p>
            <a:pPr marL="457200" indent="-342900" eaLnBrk="1" hangingPunct="1">
              <a:lnSpc>
                <a:spcPct val="90000"/>
              </a:lnSpc>
              <a:spcAft>
                <a:spcPts val="600"/>
              </a:spcAft>
              <a:buFont typeface="Courier New" panose="02070309020205020404" pitchFamily="49" charset="0"/>
              <a:buChar char="o"/>
            </a:pPr>
            <a:r>
              <a:rPr lang="en-US" sz="2800" dirty="0">
                <a:latin typeface="+mn-lt"/>
              </a:rPr>
              <a:t>70% </a:t>
            </a:r>
            <a:r>
              <a:rPr lang="en-US" sz="2800" dirty="0" err="1">
                <a:latin typeface="+mn-lt"/>
              </a:rPr>
              <a:t>kinderen</a:t>
            </a:r>
            <a:r>
              <a:rPr lang="en-US" sz="2800" dirty="0">
                <a:latin typeface="+mn-lt"/>
              </a:rPr>
              <a:t> met </a:t>
            </a:r>
            <a:r>
              <a:rPr lang="en-US" sz="2800" dirty="0" err="1">
                <a:latin typeface="+mn-lt"/>
              </a:rPr>
              <a:t>jeugdbescherming</a:t>
            </a:r>
            <a:r>
              <a:rPr lang="en-US" sz="2800" dirty="0">
                <a:latin typeface="+mn-lt"/>
              </a:rPr>
              <a:t>: </a:t>
            </a:r>
            <a:r>
              <a:rPr lang="en-US" sz="2800" dirty="0" err="1">
                <a:latin typeface="+mn-lt"/>
              </a:rPr>
              <a:t>scheidingssituatie</a:t>
            </a:r>
            <a:endParaRPr lang="en-US" sz="2800" dirty="0">
              <a:latin typeface="+mn-lt"/>
            </a:endParaRPr>
          </a:p>
          <a:p>
            <a:pPr marL="457200" indent="-342900" eaLnBrk="1" hangingPunct="1">
              <a:lnSpc>
                <a:spcPct val="90000"/>
              </a:lnSpc>
              <a:spcAft>
                <a:spcPts val="600"/>
              </a:spcAft>
              <a:buFont typeface="Courier New" panose="02070309020205020404" pitchFamily="49" charset="0"/>
              <a:buChar char="o"/>
            </a:pPr>
            <a:r>
              <a:rPr lang="en-US" sz="2800" dirty="0" err="1">
                <a:latin typeface="+mn-lt"/>
              </a:rPr>
              <a:t>Bijkomende</a:t>
            </a:r>
            <a:r>
              <a:rPr lang="en-US" sz="2800" dirty="0">
                <a:latin typeface="+mn-lt"/>
              </a:rPr>
              <a:t> </a:t>
            </a:r>
            <a:r>
              <a:rPr lang="en-US" sz="2800" dirty="0" err="1">
                <a:latin typeface="+mn-lt"/>
              </a:rPr>
              <a:t>problemen</a:t>
            </a:r>
            <a:r>
              <a:rPr lang="en-US" sz="2800" dirty="0">
                <a:latin typeface="+mn-lt"/>
              </a:rPr>
              <a:t> op </a:t>
            </a:r>
            <a:r>
              <a:rPr lang="en-US" sz="2800" dirty="0" err="1">
                <a:latin typeface="+mn-lt"/>
              </a:rPr>
              <a:t>verschillende</a:t>
            </a:r>
            <a:r>
              <a:rPr lang="en-US" sz="2800" dirty="0">
                <a:latin typeface="+mn-lt"/>
              </a:rPr>
              <a:t> </a:t>
            </a:r>
            <a:r>
              <a:rPr lang="en-US" sz="2800" dirty="0" err="1">
                <a:latin typeface="+mn-lt"/>
              </a:rPr>
              <a:t>levensdomeinen</a:t>
            </a:r>
            <a:endParaRPr lang="en-US" sz="2800" dirty="0">
              <a:latin typeface="+mn-lt"/>
            </a:endParaRPr>
          </a:p>
          <a:p>
            <a:pPr indent="-228600" eaLnBrk="1" hangingPunct="1">
              <a:lnSpc>
                <a:spcPct val="90000"/>
              </a:lnSpc>
              <a:spcAft>
                <a:spcPts val="600"/>
              </a:spcAft>
              <a:buFont typeface="Arial" panose="020B0604020202020204" pitchFamily="34" charset="0"/>
              <a:buChar char="•"/>
            </a:pPr>
            <a:endParaRPr lang="en-US" sz="2800" dirty="0">
              <a:latin typeface="+mn-lt"/>
            </a:endParaRPr>
          </a:p>
        </p:txBody>
      </p:sp>
      <p:pic>
        <p:nvPicPr>
          <p:cNvPr id="8" name="Afbeelding 7">
            <a:extLst>
              <a:ext uri="{FF2B5EF4-FFF2-40B4-BE49-F238E27FC236}">
                <a16:creationId xmlns:a16="http://schemas.microsoft.com/office/drawing/2014/main" id="{91FD79D4-5EF7-BD9F-9684-0238E4D7F40F}"/>
              </a:ext>
            </a:extLst>
          </p:cNvPr>
          <p:cNvPicPr>
            <a:picLocks noChangeAspect="1"/>
          </p:cNvPicPr>
          <p:nvPr/>
        </p:nvPicPr>
        <p:blipFill>
          <a:blip r:embed="rId3"/>
          <a:stretch>
            <a:fillRect/>
          </a:stretch>
        </p:blipFill>
        <p:spPr>
          <a:xfrm>
            <a:off x="9430273" y="5985214"/>
            <a:ext cx="2761727" cy="908383"/>
          </a:xfrm>
          <a:prstGeom prst="rect">
            <a:avLst/>
          </a:prstGeom>
        </p:spPr>
      </p:pic>
    </p:spTree>
    <p:extLst>
      <p:ext uri="{BB962C8B-B14F-4D97-AF65-F5344CB8AC3E}">
        <p14:creationId xmlns:p14="http://schemas.microsoft.com/office/powerpoint/2010/main" val="33144309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4" name="Rectangle 26">
            <a:extLst>
              <a:ext uri="{FF2B5EF4-FFF2-40B4-BE49-F238E27FC236}">
                <a16:creationId xmlns:a16="http://schemas.microsoft.com/office/drawing/2014/main" id="{71FAC4DE-634B-B15E-3757-FD701611BC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1964" y="198782"/>
            <a:ext cx="10880035" cy="665921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el 1">
            <a:extLst>
              <a:ext uri="{FF2B5EF4-FFF2-40B4-BE49-F238E27FC236}">
                <a16:creationId xmlns:a16="http://schemas.microsoft.com/office/drawing/2014/main" id="{3A8696DE-7FA0-6F7B-A92A-B6198764E769}"/>
              </a:ext>
            </a:extLst>
          </p:cNvPr>
          <p:cNvSpPr txBox="1">
            <a:spLocks/>
          </p:cNvSpPr>
          <p:nvPr/>
        </p:nvSpPr>
        <p:spPr>
          <a:xfrm>
            <a:off x="1624896" y="598341"/>
            <a:ext cx="9835290" cy="742082"/>
          </a:xfrm>
          <a:prstGeom prst="rect">
            <a:avLst/>
          </a:prstGeom>
        </p:spPr>
        <p:txBody>
          <a:bodyPr vert="horz" lIns="90000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4200" b="1"/>
              <a:t>Tijdlijn</a:t>
            </a:r>
            <a:endParaRPr lang="nl-NL" sz="4200" b="1" dirty="0"/>
          </a:p>
        </p:txBody>
      </p:sp>
      <p:sp>
        <p:nvSpPr>
          <p:cNvPr id="6" name="sketchy line">
            <a:extLst>
              <a:ext uri="{FF2B5EF4-FFF2-40B4-BE49-F238E27FC236}">
                <a16:creationId xmlns:a16="http://schemas.microsoft.com/office/drawing/2014/main" id="{89D89299-220B-13D9-AAC8-8B9EDCC5EA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10433" y="1654113"/>
            <a:ext cx="9794480" cy="45719"/>
          </a:xfrm>
          <a:custGeom>
            <a:avLst/>
            <a:gdLst>
              <a:gd name="connsiteX0" fmla="*/ 0 w 9794480"/>
              <a:gd name="connsiteY0" fmla="*/ 0 h 45719"/>
              <a:gd name="connsiteX1" fmla="*/ 405771 w 9794480"/>
              <a:gd name="connsiteY1" fmla="*/ 0 h 45719"/>
              <a:gd name="connsiteX2" fmla="*/ 1007432 w 9794480"/>
              <a:gd name="connsiteY2" fmla="*/ 0 h 45719"/>
              <a:gd name="connsiteX3" fmla="*/ 1413204 w 9794480"/>
              <a:gd name="connsiteY3" fmla="*/ 0 h 45719"/>
              <a:gd name="connsiteX4" fmla="*/ 2112809 w 9794480"/>
              <a:gd name="connsiteY4" fmla="*/ 0 h 45719"/>
              <a:gd name="connsiteX5" fmla="*/ 2714470 w 9794480"/>
              <a:gd name="connsiteY5" fmla="*/ 0 h 45719"/>
              <a:gd name="connsiteX6" fmla="*/ 3512021 w 9794480"/>
              <a:gd name="connsiteY6" fmla="*/ 0 h 45719"/>
              <a:gd name="connsiteX7" fmla="*/ 4407516 w 9794480"/>
              <a:gd name="connsiteY7" fmla="*/ 0 h 45719"/>
              <a:gd name="connsiteX8" fmla="*/ 5107122 w 9794480"/>
              <a:gd name="connsiteY8" fmla="*/ 0 h 45719"/>
              <a:gd name="connsiteX9" fmla="*/ 6002617 w 9794480"/>
              <a:gd name="connsiteY9" fmla="*/ 0 h 45719"/>
              <a:gd name="connsiteX10" fmla="*/ 6702223 w 9794480"/>
              <a:gd name="connsiteY10" fmla="*/ 0 h 45719"/>
              <a:gd name="connsiteX11" fmla="*/ 7107994 w 9794480"/>
              <a:gd name="connsiteY11" fmla="*/ 0 h 45719"/>
              <a:gd name="connsiteX12" fmla="*/ 7611710 w 9794480"/>
              <a:gd name="connsiteY12" fmla="*/ 0 h 45719"/>
              <a:gd name="connsiteX13" fmla="*/ 8507205 w 9794480"/>
              <a:gd name="connsiteY13" fmla="*/ 0 h 45719"/>
              <a:gd name="connsiteX14" fmla="*/ 9794480 w 9794480"/>
              <a:gd name="connsiteY14" fmla="*/ 0 h 45719"/>
              <a:gd name="connsiteX15" fmla="*/ 9794480 w 9794480"/>
              <a:gd name="connsiteY15" fmla="*/ 45719 h 45719"/>
              <a:gd name="connsiteX16" fmla="*/ 9094874 w 9794480"/>
              <a:gd name="connsiteY16" fmla="*/ 45719 h 45719"/>
              <a:gd name="connsiteX17" fmla="*/ 8395269 w 9794480"/>
              <a:gd name="connsiteY17" fmla="*/ 45719 h 45719"/>
              <a:gd name="connsiteX18" fmla="*/ 7793608 w 9794480"/>
              <a:gd name="connsiteY18" fmla="*/ 45719 h 45719"/>
              <a:gd name="connsiteX19" fmla="*/ 7289892 w 9794480"/>
              <a:gd name="connsiteY19" fmla="*/ 45719 h 45719"/>
              <a:gd name="connsiteX20" fmla="*/ 6394396 w 9794480"/>
              <a:gd name="connsiteY20" fmla="*/ 45719 h 45719"/>
              <a:gd name="connsiteX21" fmla="*/ 5694791 w 9794480"/>
              <a:gd name="connsiteY21" fmla="*/ 45719 h 45719"/>
              <a:gd name="connsiteX22" fmla="*/ 4897240 w 9794480"/>
              <a:gd name="connsiteY22" fmla="*/ 45719 h 45719"/>
              <a:gd name="connsiteX23" fmla="*/ 4491469 w 9794480"/>
              <a:gd name="connsiteY23" fmla="*/ 45719 h 45719"/>
              <a:gd name="connsiteX24" fmla="*/ 3987753 w 9794480"/>
              <a:gd name="connsiteY24" fmla="*/ 45719 h 45719"/>
              <a:gd name="connsiteX25" fmla="*/ 3288147 w 9794480"/>
              <a:gd name="connsiteY25" fmla="*/ 45719 h 45719"/>
              <a:gd name="connsiteX26" fmla="*/ 2490596 w 9794480"/>
              <a:gd name="connsiteY26" fmla="*/ 45719 h 45719"/>
              <a:gd name="connsiteX27" fmla="*/ 2084825 w 9794480"/>
              <a:gd name="connsiteY27" fmla="*/ 45719 h 45719"/>
              <a:gd name="connsiteX28" fmla="*/ 1679054 w 9794480"/>
              <a:gd name="connsiteY28" fmla="*/ 45719 h 45719"/>
              <a:gd name="connsiteX29" fmla="*/ 979448 w 9794480"/>
              <a:gd name="connsiteY29" fmla="*/ 45719 h 45719"/>
              <a:gd name="connsiteX30" fmla="*/ 0 w 9794480"/>
              <a:gd name="connsiteY30" fmla="*/ 45719 h 45719"/>
              <a:gd name="connsiteX31" fmla="*/ 0 w 9794480"/>
              <a:gd name="connsiteY31" fmla="*/ 0 h 4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794480" h="45719" fill="none" extrusionOk="0">
                <a:moveTo>
                  <a:pt x="0" y="0"/>
                </a:moveTo>
                <a:cubicBezTo>
                  <a:pt x="118745" y="-3222"/>
                  <a:pt x="283379" y="-16060"/>
                  <a:pt x="405771" y="0"/>
                </a:cubicBezTo>
                <a:cubicBezTo>
                  <a:pt x="528163" y="16060"/>
                  <a:pt x="843433" y="-29877"/>
                  <a:pt x="1007432" y="0"/>
                </a:cubicBezTo>
                <a:cubicBezTo>
                  <a:pt x="1171431" y="29877"/>
                  <a:pt x="1254198" y="-9489"/>
                  <a:pt x="1413204" y="0"/>
                </a:cubicBezTo>
                <a:cubicBezTo>
                  <a:pt x="1572210" y="9489"/>
                  <a:pt x="1947822" y="-32548"/>
                  <a:pt x="2112809" y="0"/>
                </a:cubicBezTo>
                <a:cubicBezTo>
                  <a:pt x="2277796" y="32548"/>
                  <a:pt x="2513070" y="-2690"/>
                  <a:pt x="2714470" y="0"/>
                </a:cubicBezTo>
                <a:cubicBezTo>
                  <a:pt x="2915870" y="2690"/>
                  <a:pt x="3164675" y="30055"/>
                  <a:pt x="3512021" y="0"/>
                </a:cubicBezTo>
                <a:cubicBezTo>
                  <a:pt x="3859367" y="-30055"/>
                  <a:pt x="4080537" y="-43923"/>
                  <a:pt x="4407516" y="0"/>
                </a:cubicBezTo>
                <a:cubicBezTo>
                  <a:pt x="4734495" y="43923"/>
                  <a:pt x="4773786" y="12777"/>
                  <a:pt x="5107122" y="0"/>
                </a:cubicBezTo>
                <a:cubicBezTo>
                  <a:pt x="5440458" y="-12777"/>
                  <a:pt x="5712355" y="-16820"/>
                  <a:pt x="6002617" y="0"/>
                </a:cubicBezTo>
                <a:cubicBezTo>
                  <a:pt x="6292880" y="16820"/>
                  <a:pt x="6551939" y="9124"/>
                  <a:pt x="6702223" y="0"/>
                </a:cubicBezTo>
                <a:cubicBezTo>
                  <a:pt x="6852507" y="-9124"/>
                  <a:pt x="7017925" y="14857"/>
                  <a:pt x="7107994" y="0"/>
                </a:cubicBezTo>
                <a:cubicBezTo>
                  <a:pt x="7198063" y="-14857"/>
                  <a:pt x="7408243" y="10611"/>
                  <a:pt x="7611710" y="0"/>
                </a:cubicBezTo>
                <a:cubicBezTo>
                  <a:pt x="7815177" y="-10611"/>
                  <a:pt x="8190149" y="20796"/>
                  <a:pt x="8507205" y="0"/>
                </a:cubicBezTo>
                <a:cubicBezTo>
                  <a:pt x="8824262" y="-20796"/>
                  <a:pt x="9385518" y="-37710"/>
                  <a:pt x="9794480" y="0"/>
                </a:cubicBezTo>
                <a:cubicBezTo>
                  <a:pt x="9795937" y="21384"/>
                  <a:pt x="9795068" y="23623"/>
                  <a:pt x="9794480" y="45719"/>
                </a:cubicBezTo>
                <a:cubicBezTo>
                  <a:pt x="9446648" y="27259"/>
                  <a:pt x="9244050" y="22028"/>
                  <a:pt x="9094874" y="45719"/>
                </a:cubicBezTo>
                <a:cubicBezTo>
                  <a:pt x="8945698" y="69410"/>
                  <a:pt x="8649980" y="58894"/>
                  <a:pt x="8395269" y="45719"/>
                </a:cubicBezTo>
                <a:cubicBezTo>
                  <a:pt x="8140558" y="32544"/>
                  <a:pt x="8019843" y="66664"/>
                  <a:pt x="7793608" y="45719"/>
                </a:cubicBezTo>
                <a:cubicBezTo>
                  <a:pt x="7567373" y="24774"/>
                  <a:pt x="7524310" y="45117"/>
                  <a:pt x="7289892" y="45719"/>
                </a:cubicBezTo>
                <a:cubicBezTo>
                  <a:pt x="7055474" y="46321"/>
                  <a:pt x="6602021" y="56867"/>
                  <a:pt x="6394396" y="45719"/>
                </a:cubicBezTo>
                <a:cubicBezTo>
                  <a:pt x="6186771" y="34571"/>
                  <a:pt x="5934956" y="11335"/>
                  <a:pt x="5694791" y="45719"/>
                </a:cubicBezTo>
                <a:cubicBezTo>
                  <a:pt x="5454626" y="80103"/>
                  <a:pt x="5252148" y="49115"/>
                  <a:pt x="4897240" y="45719"/>
                </a:cubicBezTo>
                <a:cubicBezTo>
                  <a:pt x="4542332" y="42323"/>
                  <a:pt x="4594542" y="28206"/>
                  <a:pt x="4491469" y="45719"/>
                </a:cubicBezTo>
                <a:cubicBezTo>
                  <a:pt x="4388396" y="63232"/>
                  <a:pt x="4163633" y="32086"/>
                  <a:pt x="3987753" y="45719"/>
                </a:cubicBezTo>
                <a:cubicBezTo>
                  <a:pt x="3811873" y="59352"/>
                  <a:pt x="3480416" y="60403"/>
                  <a:pt x="3288147" y="45719"/>
                </a:cubicBezTo>
                <a:cubicBezTo>
                  <a:pt x="3095878" y="31035"/>
                  <a:pt x="2713978" y="79185"/>
                  <a:pt x="2490596" y="45719"/>
                </a:cubicBezTo>
                <a:cubicBezTo>
                  <a:pt x="2267214" y="12253"/>
                  <a:pt x="2270757" y="32278"/>
                  <a:pt x="2084825" y="45719"/>
                </a:cubicBezTo>
                <a:cubicBezTo>
                  <a:pt x="1898893" y="59160"/>
                  <a:pt x="1771328" y="51873"/>
                  <a:pt x="1679054" y="45719"/>
                </a:cubicBezTo>
                <a:cubicBezTo>
                  <a:pt x="1586780" y="39565"/>
                  <a:pt x="1263104" y="79993"/>
                  <a:pt x="979448" y="45719"/>
                </a:cubicBezTo>
                <a:cubicBezTo>
                  <a:pt x="695792" y="11445"/>
                  <a:pt x="253850" y="14860"/>
                  <a:pt x="0" y="45719"/>
                </a:cubicBezTo>
                <a:cubicBezTo>
                  <a:pt x="1422" y="29525"/>
                  <a:pt x="-1996" y="11596"/>
                  <a:pt x="0" y="0"/>
                </a:cubicBezTo>
                <a:close/>
              </a:path>
              <a:path w="9794480" h="45719" stroke="0" extrusionOk="0">
                <a:moveTo>
                  <a:pt x="0" y="0"/>
                </a:moveTo>
                <a:cubicBezTo>
                  <a:pt x="205799" y="-9296"/>
                  <a:pt x="307458" y="17750"/>
                  <a:pt x="503716" y="0"/>
                </a:cubicBezTo>
                <a:cubicBezTo>
                  <a:pt x="699974" y="-17750"/>
                  <a:pt x="752158" y="-3526"/>
                  <a:pt x="909487" y="0"/>
                </a:cubicBezTo>
                <a:cubicBezTo>
                  <a:pt x="1066816" y="3526"/>
                  <a:pt x="1232398" y="-10925"/>
                  <a:pt x="1413204" y="0"/>
                </a:cubicBezTo>
                <a:cubicBezTo>
                  <a:pt x="1594010" y="10925"/>
                  <a:pt x="1871117" y="-12803"/>
                  <a:pt x="2112809" y="0"/>
                </a:cubicBezTo>
                <a:cubicBezTo>
                  <a:pt x="2354502" y="12803"/>
                  <a:pt x="2665583" y="5599"/>
                  <a:pt x="2910360" y="0"/>
                </a:cubicBezTo>
                <a:cubicBezTo>
                  <a:pt x="3155137" y="-5599"/>
                  <a:pt x="3469147" y="-21637"/>
                  <a:pt x="3805855" y="0"/>
                </a:cubicBezTo>
                <a:cubicBezTo>
                  <a:pt x="4142563" y="21637"/>
                  <a:pt x="4479741" y="5408"/>
                  <a:pt x="4701350" y="0"/>
                </a:cubicBezTo>
                <a:cubicBezTo>
                  <a:pt x="4922959" y="-5408"/>
                  <a:pt x="5087821" y="-7583"/>
                  <a:pt x="5303011" y="0"/>
                </a:cubicBezTo>
                <a:cubicBezTo>
                  <a:pt x="5518201" y="7583"/>
                  <a:pt x="5770004" y="35767"/>
                  <a:pt x="6100562" y="0"/>
                </a:cubicBezTo>
                <a:cubicBezTo>
                  <a:pt x="6431120" y="-35767"/>
                  <a:pt x="6528823" y="33891"/>
                  <a:pt x="6800168" y="0"/>
                </a:cubicBezTo>
                <a:cubicBezTo>
                  <a:pt x="7071513" y="-33891"/>
                  <a:pt x="7162828" y="25849"/>
                  <a:pt x="7401828" y="0"/>
                </a:cubicBezTo>
                <a:cubicBezTo>
                  <a:pt x="7640828" y="-25849"/>
                  <a:pt x="7937714" y="4736"/>
                  <a:pt x="8199379" y="0"/>
                </a:cubicBezTo>
                <a:cubicBezTo>
                  <a:pt x="8461044" y="-4736"/>
                  <a:pt x="8415970" y="-5207"/>
                  <a:pt x="8605150" y="0"/>
                </a:cubicBezTo>
                <a:cubicBezTo>
                  <a:pt x="8794330" y="5207"/>
                  <a:pt x="9307183" y="-10494"/>
                  <a:pt x="9794480" y="0"/>
                </a:cubicBezTo>
                <a:cubicBezTo>
                  <a:pt x="9795206" y="19091"/>
                  <a:pt x="9795676" y="33675"/>
                  <a:pt x="9794480" y="45719"/>
                </a:cubicBezTo>
                <a:cubicBezTo>
                  <a:pt x="9508113" y="26910"/>
                  <a:pt x="9393701" y="13398"/>
                  <a:pt x="9094874" y="45719"/>
                </a:cubicBezTo>
                <a:cubicBezTo>
                  <a:pt x="8796047" y="78040"/>
                  <a:pt x="8840910" y="36949"/>
                  <a:pt x="8591158" y="45719"/>
                </a:cubicBezTo>
                <a:cubicBezTo>
                  <a:pt x="8341406" y="54489"/>
                  <a:pt x="8088830" y="60544"/>
                  <a:pt x="7793608" y="45719"/>
                </a:cubicBezTo>
                <a:cubicBezTo>
                  <a:pt x="7498386" y="30895"/>
                  <a:pt x="7496208" y="36784"/>
                  <a:pt x="7387836" y="45719"/>
                </a:cubicBezTo>
                <a:cubicBezTo>
                  <a:pt x="7279464" y="54654"/>
                  <a:pt x="7014841" y="42769"/>
                  <a:pt x="6688231" y="45719"/>
                </a:cubicBezTo>
                <a:cubicBezTo>
                  <a:pt x="6361621" y="48669"/>
                  <a:pt x="6348927" y="52796"/>
                  <a:pt x="6184515" y="45719"/>
                </a:cubicBezTo>
                <a:cubicBezTo>
                  <a:pt x="6020103" y="38642"/>
                  <a:pt x="5586572" y="81665"/>
                  <a:pt x="5289019" y="45719"/>
                </a:cubicBezTo>
                <a:cubicBezTo>
                  <a:pt x="4991466" y="9773"/>
                  <a:pt x="5023551" y="45234"/>
                  <a:pt x="4883248" y="45719"/>
                </a:cubicBezTo>
                <a:cubicBezTo>
                  <a:pt x="4742945" y="46204"/>
                  <a:pt x="4466101" y="34861"/>
                  <a:pt x="4183642" y="45719"/>
                </a:cubicBezTo>
                <a:cubicBezTo>
                  <a:pt x="3901183" y="56577"/>
                  <a:pt x="3922280" y="55652"/>
                  <a:pt x="3777871" y="45719"/>
                </a:cubicBezTo>
                <a:cubicBezTo>
                  <a:pt x="3633462" y="35786"/>
                  <a:pt x="3391678" y="40964"/>
                  <a:pt x="3274155" y="45719"/>
                </a:cubicBezTo>
                <a:cubicBezTo>
                  <a:pt x="3156632" y="50474"/>
                  <a:pt x="2671139" y="60649"/>
                  <a:pt x="2476604" y="45719"/>
                </a:cubicBezTo>
                <a:cubicBezTo>
                  <a:pt x="2282069" y="30789"/>
                  <a:pt x="1766408" y="56674"/>
                  <a:pt x="1581109" y="45719"/>
                </a:cubicBezTo>
                <a:cubicBezTo>
                  <a:pt x="1395811" y="34764"/>
                  <a:pt x="1293973" y="21424"/>
                  <a:pt x="1077393" y="45719"/>
                </a:cubicBezTo>
                <a:cubicBezTo>
                  <a:pt x="860813" y="70014"/>
                  <a:pt x="495447" y="14548"/>
                  <a:pt x="0" y="45719"/>
                </a:cubicBezTo>
                <a:cubicBezTo>
                  <a:pt x="1646" y="34456"/>
                  <a:pt x="2108" y="12180"/>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jdelijke aanduiding voor inhoud 2">
            <a:extLst>
              <a:ext uri="{FF2B5EF4-FFF2-40B4-BE49-F238E27FC236}">
                <a16:creationId xmlns:a16="http://schemas.microsoft.com/office/drawing/2014/main" id="{3E8C894E-A682-2642-49AB-501D0E5E299E}"/>
              </a:ext>
            </a:extLst>
          </p:cNvPr>
          <p:cNvSpPr txBox="1">
            <a:spLocks/>
          </p:cNvSpPr>
          <p:nvPr/>
        </p:nvSpPr>
        <p:spPr>
          <a:xfrm>
            <a:off x="1151984" y="2190712"/>
            <a:ext cx="10880035" cy="3999775"/>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sz="2600" dirty="0"/>
              <a:t>2018:  </a:t>
            </a:r>
            <a:r>
              <a:rPr lang="nl-NL" sz="2600" i="1" dirty="0"/>
              <a:t>Coalitieakkoord:</a:t>
            </a:r>
            <a:r>
              <a:rPr lang="nl-NL" sz="2600" dirty="0"/>
              <a:t> preventief complexe echtscheidingen tegengaan</a:t>
            </a:r>
          </a:p>
          <a:p>
            <a:r>
              <a:rPr lang="nl-NL" sz="2600" dirty="0"/>
              <a:t>2019: Visie ‘gezonde relaties, beter voor Zwolle’ Start: leergemeenschap, een breed leernetwerk in Zwolle en advies Participatieraad</a:t>
            </a:r>
          </a:p>
          <a:p>
            <a:r>
              <a:rPr lang="nl-NL" sz="2600" dirty="0"/>
              <a:t>2020: Plan van aanpak Sterk Ouderschap, scheiden zonder schade</a:t>
            </a:r>
          </a:p>
          <a:p>
            <a:r>
              <a:rPr lang="nl-NL" sz="2600" dirty="0"/>
              <a:t>2021 - 2023: Ontwerp + implementatie Relatie- en Scheidingsteam</a:t>
            </a:r>
          </a:p>
          <a:p>
            <a:r>
              <a:rPr lang="nl-NL" sz="2600" dirty="0"/>
              <a:t>2023: evaluatie Relatie- en Scheidingsteam + besluit </a:t>
            </a:r>
            <a:r>
              <a:rPr lang="nl-NL" sz="2600" dirty="0" err="1"/>
              <a:t>stadsbrede</a:t>
            </a:r>
            <a:r>
              <a:rPr lang="nl-NL" sz="2600" dirty="0"/>
              <a:t> uitrol</a:t>
            </a:r>
          </a:p>
          <a:p>
            <a:endParaRPr lang="nl-NL" sz="2600" dirty="0"/>
          </a:p>
        </p:txBody>
      </p:sp>
      <p:sp>
        <p:nvSpPr>
          <p:cNvPr id="8" name="Tijdelijke aanduiding voor dianummer 4">
            <a:extLst>
              <a:ext uri="{FF2B5EF4-FFF2-40B4-BE49-F238E27FC236}">
                <a16:creationId xmlns:a16="http://schemas.microsoft.com/office/drawing/2014/main" id="{B1A13A7F-C097-66FE-048B-B346DFD829B0}"/>
              </a:ext>
            </a:extLst>
          </p:cNvPr>
          <p:cNvSpPr>
            <a:spLocks noGrp="1"/>
          </p:cNvSpPr>
          <p:nvPr>
            <p:ph type="sldNum" sz="quarter" idx="12"/>
          </p:nvPr>
        </p:nvSpPr>
        <p:spPr>
          <a:xfrm>
            <a:off x="6753216" y="6366932"/>
            <a:ext cx="2448620" cy="354542"/>
          </a:xfrm>
        </p:spPr>
        <p:txBody>
          <a:bodyPr>
            <a:normAutofit/>
          </a:bodyPr>
          <a:lstStyle/>
          <a:p>
            <a:pPr defTabSz="342900" eaLnBrk="1" fontAlgn="auto" hangingPunct="1">
              <a:spcBef>
                <a:spcPts val="0"/>
              </a:spcBef>
              <a:spcAft>
                <a:spcPts val="600"/>
              </a:spcAft>
            </a:pPr>
            <a:fld id="{876A19E0-301B-46AF-AD14-6EB26308D7FE}" type="slidenum">
              <a:rPr lang="nl-NL">
                <a:latin typeface="Calibri" panose="020F0502020204030204"/>
              </a:rPr>
              <a:pPr defTabSz="342900" eaLnBrk="1" fontAlgn="auto" hangingPunct="1">
                <a:spcBef>
                  <a:spcPts val="0"/>
                </a:spcBef>
                <a:spcAft>
                  <a:spcPts val="600"/>
                </a:spcAft>
              </a:pPr>
              <a:t>7</a:t>
            </a:fld>
            <a:endParaRPr lang="nl-NL">
              <a:latin typeface="Calibri" panose="020F0502020204030204"/>
            </a:endParaRPr>
          </a:p>
        </p:txBody>
      </p:sp>
      <p:pic>
        <p:nvPicPr>
          <p:cNvPr id="9" name="Afbeelding 8">
            <a:extLst>
              <a:ext uri="{FF2B5EF4-FFF2-40B4-BE49-F238E27FC236}">
                <a16:creationId xmlns:a16="http://schemas.microsoft.com/office/drawing/2014/main" id="{18B6A9B6-92A1-1749-A4D6-5C13D10297A8}"/>
              </a:ext>
            </a:extLst>
          </p:cNvPr>
          <p:cNvPicPr>
            <a:picLocks noChangeAspect="1"/>
          </p:cNvPicPr>
          <p:nvPr/>
        </p:nvPicPr>
        <p:blipFill>
          <a:blip r:embed="rId3"/>
          <a:stretch>
            <a:fillRect/>
          </a:stretch>
        </p:blipFill>
        <p:spPr>
          <a:xfrm>
            <a:off x="8825133" y="5509994"/>
            <a:ext cx="3286876" cy="1211480"/>
          </a:xfrm>
          <a:prstGeom prst="rect">
            <a:avLst/>
          </a:prstGeom>
        </p:spPr>
      </p:pic>
    </p:spTree>
    <p:extLst>
      <p:ext uri="{BB962C8B-B14F-4D97-AF65-F5344CB8AC3E}">
        <p14:creationId xmlns:p14="http://schemas.microsoft.com/office/powerpoint/2010/main" val="3643912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4" name="Rectangle 7">
            <a:extLst>
              <a:ext uri="{FF2B5EF4-FFF2-40B4-BE49-F238E27FC236}">
                <a16:creationId xmlns:a16="http://schemas.microsoft.com/office/drawing/2014/main" id="{7EBF56B0-B01B-9C1E-999F-9C592898AD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46430" y="0"/>
            <a:ext cx="1084557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el 1">
            <a:extLst>
              <a:ext uri="{FF2B5EF4-FFF2-40B4-BE49-F238E27FC236}">
                <a16:creationId xmlns:a16="http://schemas.microsoft.com/office/drawing/2014/main" id="{D1A8E22A-E164-4B4B-C47C-F3644C7E4D4E}"/>
              </a:ext>
            </a:extLst>
          </p:cNvPr>
          <p:cNvSpPr>
            <a:spLocks noGrp="1"/>
          </p:cNvSpPr>
          <p:nvPr>
            <p:ph type="title"/>
          </p:nvPr>
        </p:nvSpPr>
        <p:spPr>
          <a:xfrm>
            <a:off x="1700735" y="118088"/>
            <a:ext cx="10401764" cy="1325563"/>
          </a:xfrm>
        </p:spPr>
        <p:txBody>
          <a:bodyPr>
            <a:normAutofit/>
          </a:bodyPr>
          <a:lstStyle/>
          <a:p>
            <a:r>
              <a:rPr lang="nl-NL" sz="4200" b="1" dirty="0"/>
              <a:t>Plan van aanpak: Sterk ouderschap</a:t>
            </a:r>
          </a:p>
        </p:txBody>
      </p:sp>
      <p:sp>
        <p:nvSpPr>
          <p:cNvPr id="6" name="sketch line">
            <a:extLst>
              <a:ext uri="{FF2B5EF4-FFF2-40B4-BE49-F238E27FC236}">
                <a16:creationId xmlns:a16="http://schemas.microsoft.com/office/drawing/2014/main" id="{6944566E-3912-41F6-7C3F-43AA13EA63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00735" y="1677373"/>
            <a:ext cx="9657683" cy="18288"/>
          </a:xfrm>
          <a:custGeom>
            <a:avLst/>
            <a:gdLst>
              <a:gd name="connsiteX0" fmla="*/ 0 w 9657683"/>
              <a:gd name="connsiteY0" fmla="*/ 0 h 18288"/>
              <a:gd name="connsiteX1" fmla="*/ 786411 w 9657683"/>
              <a:gd name="connsiteY1" fmla="*/ 0 h 18288"/>
              <a:gd name="connsiteX2" fmla="*/ 1379669 w 9657683"/>
              <a:gd name="connsiteY2" fmla="*/ 0 h 18288"/>
              <a:gd name="connsiteX3" fmla="*/ 2069504 w 9657683"/>
              <a:gd name="connsiteY3" fmla="*/ 0 h 18288"/>
              <a:gd name="connsiteX4" fmla="*/ 2952492 w 9657683"/>
              <a:gd name="connsiteY4" fmla="*/ 0 h 18288"/>
              <a:gd name="connsiteX5" fmla="*/ 3449173 w 9657683"/>
              <a:gd name="connsiteY5" fmla="*/ 0 h 18288"/>
              <a:gd name="connsiteX6" fmla="*/ 4235584 w 9657683"/>
              <a:gd name="connsiteY6" fmla="*/ 0 h 18288"/>
              <a:gd name="connsiteX7" fmla="*/ 4732265 w 9657683"/>
              <a:gd name="connsiteY7" fmla="*/ 0 h 18288"/>
              <a:gd name="connsiteX8" fmla="*/ 5422099 w 9657683"/>
              <a:gd name="connsiteY8" fmla="*/ 0 h 18288"/>
              <a:gd name="connsiteX9" fmla="*/ 6208510 w 9657683"/>
              <a:gd name="connsiteY9" fmla="*/ 0 h 18288"/>
              <a:gd name="connsiteX10" fmla="*/ 6608615 w 9657683"/>
              <a:gd name="connsiteY10" fmla="*/ 0 h 18288"/>
              <a:gd name="connsiteX11" fmla="*/ 7008719 w 9657683"/>
              <a:gd name="connsiteY11" fmla="*/ 0 h 18288"/>
              <a:gd name="connsiteX12" fmla="*/ 7891707 w 9657683"/>
              <a:gd name="connsiteY12" fmla="*/ 0 h 18288"/>
              <a:gd name="connsiteX13" fmla="*/ 8581541 w 9657683"/>
              <a:gd name="connsiteY13" fmla="*/ 0 h 18288"/>
              <a:gd name="connsiteX14" fmla="*/ 8981645 w 9657683"/>
              <a:gd name="connsiteY14" fmla="*/ 0 h 18288"/>
              <a:gd name="connsiteX15" fmla="*/ 9657683 w 9657683"/>
              <a:gd name="connsiteY15" fmla="*/ 0 h 18288"/>
              <a:gd name="connsiteX16" fmla="*/ 9657683 w 9657683"/>
              <a:gd name="connsiteY16" fmla="*/ 18288 h 18288"/>
              <a:gd name="connsiteX17" fmla="*/ 9161002 w 9657683"/>
              <a:gd name="connsiteY17" fmla="*/ 18288 h 18288"/>
              <a:gd name="connsiteX18" fmla="*/ 8471168 w 9657683"/>
              <a:gd name="connsiteY18" fmla="*/ 18288 h 18288"/>
              <a:gd name="connsiteX19" fmla="*/ 7588180 w 9657683"/>
              <a:gd name="connsiteY19" fmla="*/ 18288 h 18288"/>
              <a:gd name="connsiteX20" fmla="*/ 6705191 w 9657683"/>
              <a:gd name="connsiteY20" fmla="*/ 18288 h 18288"/>
              <a:gd name="connsiteX21" fmla="*/ 5918780 w 9657683"/>
              <a:gd name="connsiteY21" fmla="*/ 18288 h 18288"/>
              <a:gd name="connsiteX22" fmla="*/ 5132369 w 9657683"/>
              <a:gd name="connsiteY22" fmla="*/ 18288 h 18288"/>
              <a:gd name="connsiteX23" fmla="*/ 4345957 w 9657683"/>
              <a:gd name="connsiteY23" fmla="*/ 18288 h 18288"/>
              <a:gd name="connsiteX24" fmla="*/ 3849277 w 9657683"/>
              <a:gd name="connsiteY24" fmla="*/ 18288 h 18288"/>
              <a:gd name="connsiteX25" fmla="*/ 2966288 w 9657683"/>
              <a:gd name="connsiteY25" fmla="*/ 18288 h 18288"/>
              <a:gd name="connsiteX26" fmla="*/ 2276454 w 9657683"/>
              <a:gd name="connsiteY26" fmla="*/ 18288 h 18288"/>
              <a:gd name="connsiteX27" fmla="*/ 1876350 w 9657683"/>
              <a:gd name="connsiteY27" fmla="*/ 18288 h 18288"/>
              <a:gd name="connsiteX28" fmla="*/ 1186515 w 9657683"/>
              <a:gd name="connsiteY28" fmla="*/ 18288 h 18288"/>
              <a:gd name="connsiteX29" fmla="*/ 593258 w 9657683"/>
              <a:gd name="connsiteY29" fmla="*/ 18288 h 18288"/>
              <a:gd name="connsiteX30" fmla="*/ 0 w 9657683"/>
              <a:gd name="connsiteY30" fmla="*/ 18288 h 18288"/>
              <a:gd name="connsiteX31" fmla="*/ 0 w 9657683"/>
              <a:gd name="connsiteY3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657683" h="18288" fill="none" extrusionOk="0">
                <a:moveTo>
                  <a:pt x="0" y="0"/>
                </a:moveTo>
                <a:cubicBezTo>
                  <a:pt x="377610" y="-9394"/>
                  <a:pt x="458713" y="-23796"/>
                  <a:pt x="786411" y="0"/>
                </a:cubicBezTo>
                <a:cubicBezTo>
                  <a:pt x="1114109" y="23796"/>
                  <a:pt x="1209189" y="3016"/>
                  <a:pt x="1379669" y="0"/>
                </a:cubicBezTo>
                <a:cubicBezTo>
                  <a:pt x="1550149" y="-3016"/>
                  <a:pt x="1778717" y="-22537"/>
                  <a:pt x="2069504" y="0"/>
                </a:cubicBezTo>
                <a:cubicBezTo>
                  <a:pt x="2360291" y="22537"/>
                  <a:pt x="2577358" y="-28730"/>
                  <a:pt x="2952492" y="0"/>
                </a:cubicBezTo>
                <a:cubicBezTo>
                  <a:pt x="3327626" y="28730"/>
                  <a:pt x="3215525" y="-6889"/>
                  <a:pt x="3449173" y="0"/>
                </a:cubicBezTo>
                <a:cubicBezTo>
                  <a:pt x="3682821" y="6889"/>
                  <a:pt x="3937307" y="-25049"/>
                  <a:pt x="4235584" y="0"/>
                </a:cubicBezTo>
                <a:cubicBezTo>
                  <a:pt x="4533861" y="25049"/>
                  <a:pt x="4514261" y="18145"/>
                  <a:pt x="4732265" y="0"/>
                </a:cubicBezTo>
                <a:cubicBezTo>
                  <a:pt x="4950269" y="-18145"/>
                  <a:pt x="5083909" y="3861"/>
                  <a:pt x="5422099" y="0"/>
                </a:cubicBezTo>
                <a:cubicBezTo>
                  <a:pt x="5760289" y="-3861"/>
                  <a:pt x="5942101" y="-6866"/>
                  <a:pt x="6208510" y="0"/>
                </a:cubicBezTo>
                <a:cubicBezTo>
                  <a:pt x="6474919" y="6866"/>
                  <a:pt x="6492126" y="-18840"/>
                  <a:pt x="6608615" y="0"/>
                </a:cubicBezTo>
                <a:cubicBezTo>
                  <a:pt x="6725104" y="18840"/>
                  <a:pt x="6895417" y="12054"/>
                  <a:pt x="7008719" y="0"/>
                </a:cubicBezTo>
                <a:cubicBezTo>
                  <a:pt x="7122021" y="-12054"/>
                  <a:pt x="7664460" y="-8364"/>
                  <a:pt x="7891707" y="0"/>
                </a:cubicBezTo>
                <a:cubicBezTo>
                  <a:pt x="8118954" y="8364"/>
                  <a:pt x="8247347" y="-8381"/>
                  <a:pt x="8581541" y="0"/>
                </a:cubicBezTo>
                <a:cubicBezTo>
                  <a:pt x="8915735" y="8381"/>
                  <a:pt x="8834620" y="-3560"/>
                  <a:pt x="8981645" y="0"/>
                </a:cubicBezTo>
                <a:cubicBezTo>
                  <a:pt x="9128670" y="3560"/>
                  <a:pt x="9437039" y="20252"/>
                  <a:pt x="9657683" y="0"/>
                </a:cubicBezTo>
                <a:cubicBezTo>
                  <a:pt x="9656828" y="5972"/>
                  <a:pt x="9657994" y="13600"/>
                  <a:pt x="9657683" y="18288"/>
                </a:cubicBezTo>
                <a:cubicBezTo>
                  <a:pt x="9479570" y="7202"/>
                  <a:pt x="9375144" y="21551"/>
                  <a:pt x="9161002" y="18288"/>
                </a:cubicBezTo>
                <a:cubicBezTo>
                  <a:pt x="8946860" y="15025"/>
                  <a:pt x="8708895" y="17803"/>
                  <a:pt x="8471168" y="18288"/>
                </a:cubicBezTo>
                <a:cubicBezTo>
                  <a:pt x="8233441" y="18773"/>
                  <a:pt x="7826934" y="9006"/>
                  <a:pt x="7588180" y="18288"/>
                </a:cubicBezTo>
                <a:cubicBezTo>
                  <a:pt x="7349426" y="27570"/>
                  <a:pt x="6973804" y="17296"/>
                  <a:pt x="6705191" y="18288"/>
                </a:cubicBezTo>
                <a:cubicBezTo>
                  <a:pt x="6436578" y="19280"/>
                  <a:pt x="6168960" y="37897"/>
                  <a:pt x="5918780" y="18288"/>
                </a:cubicBezTo>
                <a:cubicBezTo>
                  <a:pt x="5668600" y="-1321"/>
                  <a:pt x="5349506" y="52994"/>
                  <a:pt x="5132369" y="18288"/>
                </a:cubicBezTo>
                <a:cubicBezTo>
                  <a:pt x="4915232" y="-16418"/>
                  <a:pt x="4539812" y="42221"/>
                  <a:pt x="4345957" y="18288"/>
                </a:cubicBezTo>
                <a:cubicBezTo>
                  <a:pt x="4152102" y="-5645"/>
                  <a:pt x="4037904" y="-4101"/>
                  <a:pt x="3849277" y="18288"/>
                </a:cubicBezTo>
                <a:cubicBezTo>
                  <a:pt x="3660650" y="40677"/>
                  <a:pt x="3395607" y="43003"/>
                  <a:pt x="2966288" y="18288"/>
                </a:cubicBezTo>
                <a:cubicBezTo>
                  <a:pt x="2536969" y="-6427"/>
                  <a:pt x="2482920" y="-8497"/>
                  <a:pt x="2276454" y="18288"/>
                </a:cubicBezTo>
                <a:cubicBezTo>
                  <a:pt x="2069988" y="45073"/>
                  <a:pt x="2041813" y="8420"/>
                  <a:pt x="1876350" y="18288"/>
                </a:cubicBezTo>
                <a:cubicBezTo>
                  <a:pt x="1710887" y="28156"/>
                  <a:pt x="1362264" y="5781"/>
                  <a:pt x="1186515" y="18288"/>
                </a:cubicBezTo>
                <a:cubicBezTo>
                  <a:pt x="1010767" y="30795"/>
                  <a:pt x="765883" y="12533"/>
                  <a:pt x="593258" y="18288"/>
                </a:cubicBezTo>
                <a:cubicBezTo>
                  <a:pt x="420633" y="24043"/>
                  <a:pt x="281012" y="1387"/>
                  <a:pt x="0" y="18288"/>
                </a:cubicBezTo>
                <a:cubicBezTo>
                  <a:pt x="-535" y="14319"/>
                  <a:pt x="580" y="5503"/>
                  <a:pt x="0" y="0"/>
                </a:cubicBezTo>
                <a:close/>
              </a:path>
              <a:path w="9657683" h="18288" stroke="0" extrusionOk="0">
                <a:moveTo>
                  <a:pt x="0" y="0"/>
                </a:moveTo>
                <a:cubicBezTo>
                  <a:pt x="238713" y="25307"/>
                  <a:pt x="463028" y="-28843"/>
                  <a:pt x="593258" y="0"/>
                </a:cubicBezTo>
                <a:cubicBezTo>
                  <a:pt x="723488" y="28843"/>
                  <a:pt x="878208" y="9671"/>
                  <a:pt x="993362" y="0"/>
                </a:cubicBezTo>
                <a:cubicBezTo>
                  <a:pt x="1108516" y="-9671"/>
                  <a:pt x="1573079" y="4009"/>
                  <a:pt x="1876350" y="0"/>
                </a:cubicBezTo>
                <a:cubicBezTo>
                  <a:pt x="2179621" y="-4009"/>
                  <a:pt x="2282206" y="-18494"/>
                  <a:pt x="2469608" y="0"/>
                </a:cubicBezTo>
                <a:cubicBezTo>
                  <a:pt x="2657010" y="18494"/>
                  <a:pt x="2905419" y="-10340"/>
                  <a:pt x="3062865" y="0"/>
                </a:cubicBezTo>
                <a:cubicBezTo>
                  <a:pt x="3220311" y="10340"/>
                  <a:pt x="3656742" y="-35672"/>
                  <a:pt x="3945853" y="0"/>
                </a:cubicBezTo>
                <a:cubicBezTo>
                  <a:pt x="4234964" y="35672"/>
                  <a:pt x="4295030" y="-3334"/>
                  <a:pt x="4442534" y="0"/>
                </a:cubicBezTo>
                <a:cubicBezTo>
                  <a:pt x="4590038" y="3334"/>
                  <a:pt x="5122314" y="-28012"/>
                  <a:pt x="5325522" y="0"/>
                </a:cubicBezTo>
                <a:cubicBezTo>
                  <a:pt x="5528730" y="28012"/>
                  <a:pt x="5830583" y="-24880"/>
                  <a:pt x="6208511" y="0"/>
                </a:cubicBezTo>
                <a:cubicBezTo>
                  <a:pt x="6586439" y="24880"/>
                  <a:pt x="6628794" y="2001"/>
                  <a:pt x="6898345" y="0"/>
                </a:cubicBezTo>
                <a:cubicBezTo>
                  <a:pt x="7167896" y="-2001"/>
                  <a:pt x="7527349" y="617"/>
                  <a:pt x="7781333" y="0"/>
                </a:cubicBezTo>
                <a:cubicBezTo>
                  <a:pt x="8035317" y="-617"/>
                  <a:pt x="8105454" y="-3135"/>
                  <a:pt x="8374591" y="0"/>
                </a:cubicBezTo>
                <a:cubicBezTo>
                  <a:pt x="8643728" y="3135"/>
                  <a:pt x="8776912" y="-4350"/>
                  <a:pt x="8967849" y="0"/>
                </a:cubicBezTo>
                <a:cubicBezTo>
                  <a:pt x="9158786" y="4350"/>
                  <a:pt x="9387318" y="17812"/>
                  <a:pt x="9657683" y="0"/>
                </a:cubicBezTo>
                <a:cubicBezTo>
                  <a:pt x="9657572" y="5202"/>
                  <a:pt x="9658521" y="11043"/>
                  <a:pt x="9657683" y="18288"/>
                </a:cubicBezTo>
                <a:cubicBezTo>
                  <a:pt x="9318912" y="20229"/>
                  <a:pt x="9152988" y="7691"/>
                  <a:pt x="8967849" y="18288"/>
                </a:cubicBezTo>
                <a:cubicBezTo>
                  <a:pt x="8782710" y="28885"/>
                  <a:pt x="8494549" y="39327"/>
                  <a:pt x="8084860" y="18288"/>
                </a:cubicBezTo>
                <a:cubicBezTo>
                  <a:pt x="7675171" y="-2751"/>
                  <a:pt x="7580975" y="-485"/>
                  <a:pt x="7395026" y="18288"/>
                </a:cubicBezTo>
                <a:cubicBezTo>
                  <a:pt x="7209077" y="37061"/>
                  <a:pt x="7166926" y="17070"/>
                  <a:pt x="6994922" y="18288"/>
                </a:cubicBezTo>
                <a:cubicBezTo>
                  <a:pt x="6822918" y="19506"/>
                  <a:pt x="6649224" y="-5898"/>
                  <a:pt x="6498241" y="18288"/>
                </a:cubicBezTo>
                <a:cubicBezTo>
                  <a:pt x="6347258" y="42474"/>
                  <a:pt x="6012440" y="50077"/>
                  <a:pt x="5615253" y="18288"/>
                </a:cubicBezTo>
                <a:cubicBezTo>
                  <a:pt x="5218066" y="-13501"/>
                  <a:pt x="5202271" y="-3636"/>
                  <a:pt x="4925418" y="18288"/>
                </a:cubicBezTo>
                <a:cubicBezTo>
                  <a:pt x="4648566" y="40212"/>
                  <a:pt x="4586757" y="-266"/>
                  <a:pt x="4428737" y="18288"/>
                </a:cubicBezTo>
                <a:cubicBezTo>
                  <a:pt x="4270717" y="36842"/>
                  <a:pt x="4064472" y="31713"/>
                  <a:pt x="3738903" y="18288"/>
                </a:cubicBezTo>
                <a:cubicBezTo>
                  <a:pt x="3413334" y="4863"/>
                  <a:pt x="3464150" y="6121"/>
                  <a:pt x="3338799" y="18288"/>
                </a:cubicBezTo>
                <a:cubicBezTo>
                  <a:pt x="3213448" y="30455"/>
                  <a:pt x="3116762" y="8450"/>
                  <a:pt x="2938695" y="18288"/>
                </a:cubicBezTo>
                <a:cubicBezTo>
                  <a:pt x="2760628" y="28126"/>
                  <a:pt x="2500238" y="-11124"/>
                  <a:pt x="2248860" y="18288"/>
                </a:cubicBezTo>
                <a:cubicBezTo>
                  <a:pt x="1997482" y="47700"/>
                  <a:pt x="1962371" y="31901"/>
                  <a:pt x="1752180" y="18288"/>
                </a:cubicBezTo>
                <a:cubicBezTo>
                  <a:pt x="1541989" y="4675"/>
                  <a:pt x="1296130" y="12292"/>
                  <a:pt x="965768" y="18288"/>
                </a:cubicBezTo>
                <a:cubicBezTo>
                  <a:pt x="635406" y="24284"/>
                  <a:pt x="477647" y="-19008"/>
                  <a:pt x="0" y="18288"/>
                </a:cubicBezTo>
                <a:cubicBezTo>
                  <a:pt x="-284" y="13526"/>
                  <a:pt x="19" y="566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jdelijke aanduiding voor inhoud 2">
            <a:extLst>
              <a:ext uri="{FF2B5EF4-FFF2-40B4-BE49-F238E27FC236}">
                <a16:creationId xmlns:a16="http://schemas.microsoft.com/office/drawing/2014/main" id="{CDC419D8-852A-9576-E528-3667BB0B96FB}"/>
              </a:ext>
            </a:extLst>
          </p:cNvPr>
          <p:cNvSpPr>
            <a:spLocks noGrp="1"/>
          </p:cNvSpPr>
          <p:nvPr>
            <p:ph idx="1"/>
          </p:nvPr>
        </p:nvSpPr>
        <p:spPr>
          <a:xfrm>
            <a:off x="1808921" y="1695661"/>
            <a:ext cx="9507163" cy="4797213"/>
          </a:xfrm>
        </p:spPr>
        <p:txBody>
          <a:bodyPr>
            <a:normAutofit fontScale="92500" lnSpcReduction="10000"/>
          </a:bodyPr>
          <a:lstStyle/>
          <a:p>
            <a:pPr marL="0" indent="0">
              <a:buNone/>
            </a:pPr>
            <a:r>
              <a:rPr lang="nl-NL" sz="2000" b="1" dirty="0"/>
              <a:t>Wat?</a:t>
            </a:r>
            <a:r>
              <a:rPr lang="nl-NL" sz="2000" dirty="0"/>
              <a:t> kinderen groeien gezond en veilig op en dus voorkomen/beperken van complexe scheidingssituaties</a:t>
            </a:r>
          </a:p>
          <a:p>
            <a:pPr marL="0" indent="0">
              <a:buNone/>
            </a:pPr>
            <a:r>
              <a:rPr lang="nl-NL" sz="2000" b="1" dirty="0"/>
              <a:t>Hoe? </a:t>
            </a:r>
            <a:r>
              <a:rPr lang="nl-NL" sz="2000" dirty="0" err="1"/>
              <a:t>Ketenbrede</a:t>
            </a:r>
            <a:r>
              <a:rPr lang="nl-NL" sz="2000" dirty="0"/>
              <a:t>, passende ondersteuning bieden in alle fasen in een relatie-/scheidingsproces</a:t>
            </a:r>
          </a:p>
          <a:p>
            <a:pPr marL="0" indent="0">
              <a:buNone/>
            </a:pPr>
            <a:endParaRPr lang="nl-NL" sz="2000" dirty="0"/>
          </a:p>
          <a:p>
            <a:pPr marL="0" indent="0">
              <a:buNone/>
            </a:pPr>
            <a:r>
              <a:rPr lang="nl-NL" u="sng" dirty="0"/>
              <a:t>Actielijnen:</a:t>
            </a:r>
          </a:p>
          <a:p>
            <a:pPr marL="0" lvl="0" indent="0">
              <a:buNone/>
            </a:pPr>
            <a:r>
              <a:rPr lang="nl-NL" sz="2000" b="1" dirty="0">
                <a:solidFill>
                  <a:schemeClr val="bg1"/>
                </a:solidFill>
                <a:ea typeface="+mj-ea"/>
                <a:cs typeface="+mj-cs"/>
              </a:rPr>
              <a:t>1. We bieden integrale ondersteuning op een centrale plek met kennis en ervaring over relaties, scheiden en ouderschap</a:t>
            </a:r>
          </a:p>
          <a:p>
            <a:pPr marL="0" lvl="0" indent="0">
              <a:buNone/>
            </a:pPr>
            <a:r>
              <a:rPr lang="nl-NL" sz="2000" dirty="0"/>
              <a:t>2. We kiezen voor de inzet van steunfiguren voor kinderen en jongeren</a:t>
            </a:r>
          </a:p>
          <a:p>
            <a:pPr marL="0" lvl="0" indent="0">
              <a:buNone/>
            </a:pPr>
            <a:r>
              <a:rPr lang="nl-NL" sz="2000" dirty="0"/>
              <a:t>3. We investeren tijdig in gezonde relaties en de voorbereiding op het ouderschap</a:t>
            </a:r>
          </a:p>
          <a:p>
            <a:pPr marL="0" lvl="0" indent="0">
              <a:buNone/>
            </a:pPr>
            <a:r>
              <a:rPr lang="nl-NL" sz="2000" dirty="0"/>
              <a:t>4. We zetten in op professionalisering door middel van leergemeenschappen voor professionals</a:t>
            </a:r>
          </a:p>
          <a:p>
            <a:pPr marL="0" lvl="0" indent="0">
              <a:buNone/>
            </a:pPr>
            <a:r>
              <a:rPr lang="nl-NL" sz="2000" dirty="0"/>
              <a:t>5. We breiden laagdrempelig collectief aanbod voor kinderen van gescheiden ouders uit</a:t>
            </a:r>
          </a:p>
          <a:p>
            <a:pPr marL="0" lvl="0" indent="0">
              <a:buNone/>
            </a:pPr>
            <a:r>
              <a:rPr lang="nl-NL" sz="2000" dirty="0"/>
              <a:t>6. We willen passende hulp organiseren bij zeer complexe scheidingssituaties</a:t>
            </a:r>
          </a:p>
          <a:p>
            <a:pPr marL="0" lvl="0" indent="0">
              <a:buNone/>
            </a:pPr>
            <a:endParaRPr lang="nl-NL" sz="2000" dirty="0"/>
          </a:p>
          <a:p>
            <a:endParaRPr lang="nl-NL" sz="2000" dirty="0"/>
          </a:p>
          <a:p>
            <a:endParaRPr lang="nl-NL" sz="1500" dirty="0"/>
          </a:p>
        </p:txBody>
      </p:sp>
    </p:spTree>
    <p:extLst>
      <p:ext uri="{BB962C8B-B14F-4D97-AF65-F5344CB8AC3E}">
        <p14:creationId xmlns:p14="http://schemas.microsoft.com/office/powerpoint/2010/main" val="28199512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22">
            <a:extLst>
              <a:ext uri="{FF2B5EF4-FFF2-40B4-BE49-F238E27FC236}">
                <a16:creationId xmlns:a16="http://schemas.microsoft.com/office/drawing/2014/main" id="{5FB2B014-7FC3-1749-665F-AE8AF5425E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51722" y="0"/>
            <a:ext cx="1084027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kstvak 8">
            <a:extLst>
              <a:ext uri="{FF2B5EF4-FFF2-40B4-BE49-F238E27FC236}">
                <a16:creationId xmlns:a16="http://schemas.microsoft.com/office/drawing/2014/main" id="{C15D67C9-7728-95C8-2D03-D64D81F84302}"/>
              </a:ext>
            </a:extLst>
          </p:cNvPr>
          <p:cNvSpPr txBox="1"/>
          <p:nvPr/>
        </p:nvSpPr>
        <p:spPr>
          <a:xfrm>
            <a:off x="1660835" y="521083"/>
            <a:ext cx="9799351" cy="831341"/>
          </a:xfrm>
          <a:prstGeom prst="rect">
            <a:avLst/>
          </a:prstGeom>
        </p:spPr>
        <p:txBody>
          <a:bodyPr vert="horz" lIns="91440" tIns="45720" rIns="91440" bIns="45720" rtlCol="0" anchor="b">
            <a:normAutofit/>
          </a:bodyPr>
          <a:lstStyle/>
          <a:p>
            <a:pPr eaLnBrk="1" hangingPunct="1">
              <a:lnSpc>
                <a:spcPct val="90000"/>
              </a:lnSpc>
              <a:spcAft>
                <a:spcPts val="600"/>
              </a:spcAft>
            </a:pPr>
            <a:r>
              <a:rPr lang="en-US" sz="4200" b="1" err="1">
                <a:latin typeface="+mj-lt"/>
                <a:ea typeface="+mj-ea"/>
                <a:cs typeface="+mj-cs"/>
              </a:rPr>
              <a:t>Opzet</a:t>
            </a:r>
            <a:r>
              <a:rPr lang="en-US" sz="4200" b="1">
                <a:latin typeface="+mj-lt"/>
                <a:ea typeface="+mj-ea"/>
                <a:cs typeface="+mj-cs"/>
              </a:rPr>
              <a:t> </a:t>
            </a:r>
            <a:r>
              <a:rPr lang="en-US" sz="4200" b="1" err="1">
                <a:latin typeface="+mj-lt"/>
                <a:ea typeface="+mj-ea"/>
                <a:cs typeface="+mj-cs"/>
              </a:rPr>
              <a:t>Relatie</a:t>
            </a:r>
            <a:r>
              <a:rPr lang="en-US" sz="4200" b="1">
                <a:latin typeface="+mj-lt"/>
                <a:ea typeface="+mj-ea"/>
                <a:cs typeface="+mj-cs"/>
              </a:rPr>
              <a:t>- en </a:t>
            </a:r>
            <a:r>
              <a:rPr lang="en-US" sz="4200" b="1" err="1">
                <a:latin typeface="+mj-lt"/>
                <a:ea typeface="+mj-ea"/>
                <a:cs typeface="+mj-cs"/>
              </a:rPr>
              <a:t>Scheidingsteam</a:t>
            </a:r>
            <a:endParaRPr lang="en-US" sz="4200" b="1">
              <a:latin typeface="+mj-lt"/>
              <a:ea typeface="+mj-ea"/>
              <a:cs typeface="+mj-cs"/>
            </a:endParaRPr>
          </a:p>
        </p:txBody>
      </p:sp>
      <p:sp>
        <p:nvSpPr>
          <p:cNvPr id="10" name="sketchy line">
            <a:extLst>
              <a:ext uri="{FF2B5EF4-FFF2-40B4-BE49-F238E27FC236}">
                <a16:creationId xmlns:a16="http://schemas.microsoft.com/office/drawing/2014/main" id="{0601ACA4-5B1D-987A-8472-58D1D8748A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6223" y="1681544"/>
            <a:ext cx="9758690" cy="18288"/>
          </a:xfrm>
          <a:custGeom>
            <a:avLst/>
            <a:gdLst>
              <a:gd name="connsiteX0" fmla="*/ 0 w 9758690"/>
              <a:gd name="connsiteY0" fmla="*/ 0 h 18288"/>
              <a:gd name="connsiteX1" fmla="*/ 404289 w 9758690"/>
              <a:gd name="connsiteY1" fmla="*/ 0 h 18288"/>
              <a:gd name="connsiteX2" fmla="*/ 1003751 w 9758690"/>
              <a:gd name="connsiteY2" fmla="*/ 0 h 18288"/>
              <a:gd name="connsiteX3" fmla="*/ 1408040 w 9758690"/>
              <a:gd name="connsiteY3" fmla="*/ 0 h 18288"/>
              <a:gd name="connsiteX4" fmla="*/ 2105089 w 9758690"/>
              <a:gd name="connsiteY4" fmla="*/ 0 h 18288"/>
              <a:gd name="connsiteX5" fmla="*/ 2704551 w 9758690"/>
              <a:gd name="connsiteY5" fmla="*/ 0 h 18288"/>
              <a:gd name="connsiteX6" fmla="*/ 3499187 w 9758690"/>
              <a:gd name="connsiteY6" fmla="*/ 0 h 18288"/>
              <a:gd name="connsiteX7" fmla="*/ 4391411 w 9758690"/>
              <a:gd name="connsiteY7" fmla="*/ 0 h 18288"/>
              <a:gd name="connsiteX8" fmla="*/ 5088460 w 9758690"/>
              <a:gd name="connsiteY8" fmla="*/ 0 h 18288"/>
              <a:gd name="connsiteX9" fmla="*/ 5980683 w 9758690"/>
              <a:gd name="connsiteY9" fmla="*/ 0 h 18288"/>
              <a:gd name="connsiteX10" fmla="*/ 6677732 w 9758690"/>
              <a:gd name="connsiteY10" fmla="*/ 0 h 18288"/>
              <a:gd name="connsiteX11" fmla="*/ 7082021 w 9758690"/>
              <a:gd name="connsiteY11" fmla="*/ 0 h 18288"/>
              <a:gd name="connsiteX12" fmla="*/ 7583896 w 9758690"/>
              <a:gd name="connsiteY12" fmla="*/ 0 h 18288"/>
              <a:gd name="connsiteX13" fmla="*/ 8476119 w 9758690"/>
              <a:gd name="connsiteY13" fmla="*/ 0 h 18288"/>
              <a:gd name="connsiteX14" fmla="*/ 9758690 w 9758690"/>
              <a:gd name="connsiteY14" fmla="*/ 0 h 18288"/>
              <a:gd name="connsiteX15" fmla="*/ 9758690 w 9758690"/>
              <a:gd name="connsiteY15" fmla="*/ 18288 h 18288"/>
              <a:gd name="connsiteX16" fmla="*/ 9061641 w 9758690"/>
              <a:gd name="connsiteY16" fmla="*/ 18288 h 18288"/>
              <a:gd name="connsiteX17" fmla="*/ 8364591 w 9758690"/>
              <a:gd name="connsiteY17" fmla="*/ 18288 h 18288"/>
              <a:gd name="connsiteX18" fmla="*/ 7765129 w 9758690"/>
              <a:gd name="connsiteY18" fmla="*/ 18288 h 18288"/>
              <a:gd name="connsiteX19" fmla="*/ 7263254 w 9758690"/>
              <a:gd name="connsiteY19" fmla="*/ 18288 h 18288"/>
              <a:gd name="connsiteX20" fmla="*/ 6371030 w 9758690"/>
              <a:gd name="connsiteY20" fmla="*/ 18288 h 18288"/>
              <a:gd name="connsiteX21" fmla="*/ 5673981 w 9758690"/>
              <a:gd name="connsiteY21" fmla="*/ 18288 h 18288"/>
              <a:gd name="connsiteX22" fmla="*/ 4879345 w 9758690"/>
              <a:gd name="connsiteY22" fmla="*/ 18288 h 18288"/>
              <a:gd name="connsiteX23" fmla="*/ 4475056 w 9758690"/>
              <a:gd name="connsiteY23" fmla="*/ 18288 h 18288"/>
              <a:gd name="connsiteX24" fmla="*/ 3973181 w 9758690"/>
              <a:gd name="connsiteY24" fmla="*/ 18288 h 18288"/>
              <a:gd name="connsiteX25" fmla="*/ 3276132 w 9758690"/>
              <a:gd name="connsiteY25" fmla="*/ 18288 h 18288"/>
              <a:gd name="connsiteX26" fmla="*/ 2481495 w 9758690"/>
              <a:gd name="connsiteY26" fmla="*/ 18288 h 18288"/>
              <a:gd name="connsiteX27" fmla="*/ 2077207 w 9758690"/>
              <a:gd name="connsiteY27" fmla="*/ 18288 h 18288"/>
              <a:gd name="connsiteX28" fmla="*/ 1672918 w 9758690"/>
              <a:gd name="connsiteY28" fmla="*/ 18288 h 18288"/>
              <a:gd name="connsiteX29" fmla="*/ 975869 w 9758690"/>
              <a:gd name="connsiteY29" fmla="*/ 18288 h 18288"/>
              <a:gd name="connsiteX30" fmla="*/ 0 w 9758690"/>
              <a:gd name="connsiteY30" fmla="*/ 18288 h 18288"/>
              <a:gd name="connsiteX31" fmla="*/ 0 w 9758690"/>
              <a:gd name="connsiteY3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758690" h="18288" fill="none" extrusionOk="0">
                <a:moveTo>
                  <a:pt x="0" y="0"/>
                </a:moveTo>
                <a:cubicBezTo>
                  <a:pt x="165846" y="-15849"/>
                  <a:pt x="259773" y="16009"/>
                  <a:pt x="404289" y="0"/>
                </a:cubicBezTo>
                <a:cubicBezTo>
                  <a:pt x="548805" y="-16009"/>
                  <a:pt x="721578" y="9655"/>
                  <a:pt x="1003751" y="0"/>
                </a:cubicBezTo>
                <a:cubicBezTo>
                  <a:pt x="1285924" y="-9655"/>
                  <a:pt x="1241474" y="-13071"/>
                  <a:pt x="1408040" y="0"/>
                </a:cubicBezTo>
                <a:cubicBezTo>
                  <a:pt x="1574606" y="13071"/>
                  <a:pt x="1783266" y="11933"/>
                  <a:pt x="2105089" y="0"/>
                </a:cubicBezTo>
                <a:cubicBezTo>
                  <a:pt x="2426912" y="-11933"/>
                  <a:pt x="2429936" y="-6986"/>
                  <a:pt x="2704551" y="0"/>
                </a:cubicBezTo>
                <a:cubicBezTo>
                  <a:pt x="2979166" y="6986"/>
                  <a:pt x="3145413" y="784"/>
                  <a:pt x="3499187" y="0"/>
                </a:cubicBezTo>
                <a:cubicBezTo>
                  <a:pt x="3852961" y="-784"/>
                  <a:pt x="4066148" y="-23745"/>
                  <a:pt x="4391411" y="0"/>
                </a:cubicBezTo>
                <a:cubicBezTo>
                  <a:pt x="4716674" y="23745"/>
                  <a:pt x="4908435" y="18231"/>
                  <a:pt x="5088460" y="0"/>
                </a:cubicBezTo>
                <a:cubicBezTo>
                  <a:pt x="5268485" y="-18231"/>
                  <a:pt x="5699031" y="5210"/>
                  <a:pt x="5980683" y="0"/>
                </a:cubicBezTo>
                <a:cubicBezTo>
                  <a:pt x="6262335" y="-5210"/>
                  <a:pt x="6403758" y="2219"/>
                  <a:pt x="6677732" y="0"/>
                </a:cubicBezTo>
                <a:cubicBezTo>
                  <a:pt x="6951706" y="-2219"/>
                  <a:pt x="6898753" y="-18666"/>
                  <a:pt x="7082021" y="0"/>
                </a:cubicBezTo>
                <a:cubicBezTo>
                  <a:pt x="7265289" y="18666"/>
                  <a:pt x="7353635" y="-13458"/>
                  <a:pt x="7583896" y="0"/>
                </a:cubicBezTo>
                <a:cubicBezTo>
                  <a:pt x="7814157" y="13458"/>
                  <a:pt x="8199070" y="27984"/>
                  <a:pt x="8476119" y="0"/>
                </a:cubicBezTo>
                <a:cubicBezTo>
                  <a:pt x="8753168" y="-27984"/>
                  <a:pt x="9481693" y="8364"/>
                  <a:pt x="9758690" y="0"/>
                </a:cubicBezTo>
                <a:cubicBezTo>
                  <a:pt x="9758005" y="4437"/>
                  <a:pt x="9759220" y="10717"/>
                  <a:pt x="9758690" y="18288"/>
                </a:cubicBezTo>
                <a:cubicBezTo>
                  <a:pt x="9450661" y="591"/>
                  <a:pt x="9358730" y="-1769"/>
                  <a:pt x="9061641" y="18288"/>
                </a:cubicBezTo>
                <a:cubicBezTo>
                  <a:pt x="8764552" y="38345"/>
                  <a:pt x="8558008" y="2642"/>
                  <a:pt x="8364591" y="18288"/>
                </a:cubicBezTo>
                <a:cubicBezTo>
                  <a:pt x="8171174" y="33935"/>
                  <a:pt x="8022084" y="48189"/>
                  <a:pt x="7765129" y="18288"/>
                </a:cubicBezTo>
                <a:cubicBezTo>
                  <a:pt x="7508174" y="-11613"/>
                  <a:pt x="7470055" y="4552"/>
                  <a:pt x="7263254" y="18288"/>
                </a:cubicBezTo>
                <a:cubicBezTo>
                  <a:pt x="7056454" y="32024"/>
                  <a:pt x="6811533" y="-7008"/>
                  <a:pt x="6371030" y="18288"/>
                </a:cubicBezTo>
                <a:cubicBezTo>
                  <a:pt x="5930527" y="43584"/>
                  <a:pt x="5929494" y="31686"/>
                  <a:pt x="5673981" y="18288"/>
                </a:cubicBezTo>
                <a:cubicBezTo>
                  <a:pt x="5418468" y="4890"/>
                  <a:pt x="5077983" y="-11623"/>
                  <a:pt x="4879345" y="18288"/>
                </a:cubicBezTo>
                <a:cubicBezTo>
                  <a:pt x="4680707" y="48199"/>
                  <a:pt x="4634039" y="33978"/>
                  <a:pt x="4475056" y="18288"/>
                </a:cubicBezTo>
                <a:cubicBezTo>
                  <a:pt x="4316073" y="2598"/>
                  <a:pt x="4211839" y="1264"/>
                  <a:pt x="3973181" y="18288"/>
                </a:cubicBezTo>
                <a:cubicBezTo>
                  <a:pt x="3734524" y="35312"/>
                  <a:pt x="3517632" y="8533"/>
                  <a:pt x="3276132" y="18288"/>
                </a:cubicBezTo>
                <a:cubicBezTo>
                  <a:pt x="3034632" y="28043"/>
                  <a:pt x="2765237" y="14173"/>
                  <a:pt x="2481495" y="18288"/>
                </a:cubicBezTo>
                <a:cubicBezTo>
                  <a:pt x="2197753" y="22403"/>
                  <a:pt x="2180404" y="14921"/>
                  <a:pt x="2077207" y="18288"/>
                </a:cubicBezTo>
                <a:cubicBezTo>
                  <a:pt x="1974010" y="21655"/>
                  <a:pt x="1764806" y="36951"/>
                  <a:pt x="1672918" y="18288"/>
                </a:cubicBezTo>
                <a:cubicBezTo>
                  <a:pt x="1581030" y="-375"/>
                  <a:pt x="1281323" y="44178"/>
                  <a:pt x="975869" y="18288"/>
                </a:cubicBezTo>
                <a:cubicBezTo>
                  <a:pt x="670415" y="-7602"/>
                  <a:pt x="287109" y="-28544"/>
                  <a:pt x="0" y="18288"/>
                </a:cubicBezTo>
                <a:cubicBezTo>
                  <a:pt x="-540" y="12521"/>
                  <a:pt x="894" y="7749"/>
                  <a:pt x="0" y="0"/>
                </a:cubicBezTo>
                <a:close/>
              </a:path>
              <a:path w="9758690" h="18288" stroke="0" extrusionOk="0">
                <a:moveTo>
                  <a:pt x="0" y="0"/>
                </a:moveTo>
                <a:cubicBezTo>
                  <a:pt x="174968" y="-15110"/>
                  <a:pt x="267115" y="-1378"/>
                  <a:pt x="501875" y="0"/>
                </a:cubicBezTo>
                <a:cubicBezTo>
                  <a:pt x="736635" y="1378"/>
                  <a:pt x="763959" y="-12307"/>
                  <a:pt x="906164" y="0"/>
                </a:cubicBezTo>
                <a:cubicBezTo>
                  <a:pt x="1048369" y="12307"/>
                  <a:pt x="1209045" y="10729"/>
                  <a:pt x="1408040" y="0"/>
                </a:cubicBezTo>
                <a:cubicBezTo>
                  <a:pt x="1607035" y="-10729"/>
                  <a:pt x="1858331" y="-34360"/>
                  <a:pt x="2105089" y="0"/>
                </a:cubicBezTo>
                <a:cubicBezTo>
                  <a:pt x="2351847" y="34360"/>
                  <a:pt x="2540335" y="37796"/>
                  <a:pt x="2899725" y="0"/>
                </a:cubicBezTo>
                <a:cubicBezTo>
                  <a:pt x="3259115" y="-37796"/>
                  <a:pt x="3492866" y="-36149"/>
                  <a:pt x="3791948" y="0"/>
                </a:cubicBezTo>
                <a:cubicBezTo>
                  <a:pt x="4091030" y="36149"/>
                  <a:pt x="4264768" y="-43821"/>
                  <a:pt x="4684171" y="0"/>
                </a:cubicBezTo>
                <a:cubicBezTo>
                  <a:pt x="5103574" y="43821"/>
                  <a:pt x="5146949" y="14482"/>
                  <a:pt x="5283634" y="0"/>
                </a:cubicBezTo>
                <a:cubicBezTo>
                  <a:pt x="5420319" y="-14482"/>
                  <a:pt x="5817996" y="-36583"/>
                  <a:pt x="6078270" y="0"/>
                </a:cubicBezTo>
                <a:cubicBezTo>
                  <a:pt x="6338544" y="36583"/>
                  <a:pt x="6588590" y="21594"/>
                  <a:pt x="6775319" y="0"/>
                </a:cubicBezTo>
                <a:cubicBezTo>
                  <a:pt x="6962048" y="-21594"/>
                  <a:pt x="7114530" y="-2353"/>
                  <a:pt x="7374781" y="0"/>
                </a:cubicBezTo>
                <a:cubicBezTo>
                  <a:pt x="7635032" y="2353"/>
                  <a:pt x="7933212" y="-3338"/>
                  <a:pt x="8169418" y="0"/>
                </a:cubicBezTo>
                <a:cubicBezTo>
                  <a:pt x="8405624" y="3338"/>
                  <a:pt x="8416232" y="-6969"/>
                  <a:pt x="8573706" y="0"/>
                </a:cubicBezTo>
                <a:cubicBezTo>
                  <a:pt x="8731180" y="6969"/>
                  <a:pt x="9208396" y="3788"/>
                  <a:pt x="9758690" y="0"/>
                </a:cubicBezTo>
                <a:cubicBezTo>
                  <a:pt x="9758785" y="8251"/>
                  <a:pt x="9758564" y="12333"/>
                  <a:pt x="9758690" y="18288"/>
                </a:cubicBezTo>
                <a:cubicBezTo>
                  <a:pt x="9434593" y="44276"/>
                  <a:pt x="9312770" y="49605"/>
                  <a:pt x="9061641" y="18288"/>
                </a:cubicBezTo>
                <a:cubicBezTo>
                  <a:pt x="8810512" y="-13029"/>
                  <a:pt x="8669623" y="33469"/>
                  <a:pt x="8559765" y="18288"/>
                </a:cubicBezTo>
                <a:cubicBezTo>
                  <a:pt x="8449907" y="3107"/>
                  <a:pt x="8062975" y="29102"/>
                  <a:pt x="7765129" y="18288"/>
                </a:cubicBezTo>
                <a:cubicBezTo>
                  <a:pt x="7467283" y="7474"/>
                  <a:pt x="7493084" y="7474"/>
                  <a:pt x="7360840" y="18288"/>
                </a:cubicBezTo>
                <a:cubicBezTo>
                  <a:pt x="7228596" y="29102"/>
                  <a:pt x="6854424" y="46440"/>
                  <a:pt x="6663791" y="18288"/>
                </a:cubicBezTo>
                <a:cubicBezTo>
                  <a:pt x="6473158" y="-9864"/>
                  <a:pt x="6324336" y="24610"/>
                  <a:pt x="6161916" y="18288"/>
                </a:cubicBezTo>
                <a:cubicBezTo>
                  <a:pt x="5999497" y="11966"/>
                  <a:pt x="5491835" y="54077"/>
                  <a:pt x="5269693" y="18288"/>
                </a:cubicBezTo>
                <a:cubicBezTo>
                  <a:pt x="5047551" y="-17501"/>
                  <a:pt x="4980151" y="34"/>
                  <a:pt x="4865404" y="18288"/>
                </a:cubicBezTo>
                <a:cubicBezTo>
                  <a:pt x="4750657" y="36542"/>
                  <a:pt x="4329305" y="42479"/>
                  <a:pt x="4168355" y="18288"/>
                </a:cubicBezTo>
                <a:cubicBezTo>
                  <a:pt x="4007405" y="-5903"/>
                  <a:pt x="3859586" y="-1227"/>
                  <a:pt x="3764066" y="18288"/>
                </a:cubicBezTo>
                <a:cubicBezTo>
                  <a:pt x="3668546" y="37803"/>
                  <a:pt x="3379153" y="18251"/>
                  <a:pt x="3262191" y="18288"/>
                </a:cubicBezTo>
                <a:cubicBezTo>
                  <a:pt x="3145230" y="18325"/>
                  <a:pt x="2772095" y="40903"/>
                  <a:pt x="2467554" y="18288"/>
                </a:cubicBezTo>
                <a:cubicBezTo>
                  <a:pt x="2163013" y="-4327"/>
                  <a:pt x="1917381" y="32249"/>
                  <a:pt x="1575331" y="18288"/>
                </a:cubicBezTo>
                <a:cubicBezTo>
                  <a:pt x="1233281" y="4327"/>
                  <a:pt x="1270195" y="21350"/>
                  <a:pt x="1073456" y="18288"/>
                </a:cubicBezTo>
                <a:cubicBezTo>
                  <a:pt x="876717" y="15226"/>
                  <a:pt x="501964" y="-32435"/>
                  <a:pt x="0" y="18288"/>
                </a:cubicBezTo>
                <a:cubicBezTo>
                  <a:pt x="641" y="14236"/>
                  <a:pt x="889" y="7550"/>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jdelijke aanduiding voor inhoud 2">
            <a:extLst>
              <a:ext uri="{FF2B5EF4-FFF2-40B4-BE49-F238E27FC236}">
                <a16:creationId xmlns:a16="http://schemas.microsoft.com/office/drawing/2014/main" id="{D00D867A-1A61-4296-17C0-980E4E67FE71}"/>
              </a:ext>
            </a:extLst>
          </p:cNvPr>
          <p:cNvSpPr>
            <a:spLocks noGrp="1"/>
          </p:cNvSpPr>
          <p:nvPr>
            <p:ph idx="1"/>
          </p:nvPr>
        </p:nvSpPr>
        <p:spPr>
          <a:xfrm>
            <a:off x="1332970" y="2071316"/>
            <a:ext cx="5429194" cy="3301900"/>
          </a:xfrm>
        </p:spPr>
        <p:txBody>
          <a:bodyPr vert="horz" lIns="91440" tIns="45720" rIns="91440" bIns="45720" rtlCol="0" anchor="t">
            <a:noAutofit/>
          </a:bodyPr>
          <a:lstStyle/>
          <a:p>
            <a:pPr marL="0" indent="0" defTabSz="914400">
              <a:buNone/>
            </a:pPr>
            <a:r>
              <a:rPr lang="en-US" sz="2400" u="sng" dirty="0" err="1"/>
              <a:t>Voor</a:t>
            </a:r>
            <a:r>
              <a:rPr lang="en-US" sz="2400" u="sng" dirty="0"/>
              <a:t> </a:t>
            </a:r>
            <a:r>
              <a:rPr lang="en-US" sz="2400" u="sng" dirty="0" err="1"/>
              <a:t>wie</a:t>
            </a:r>
            <a:r>
              <a:rPr lang="en-US" sz="2400" u="sng" dirty="0"/>
              <a:t>?</a:t>
            </a:r>
          </a:p>
          <a:p>
            <a:pPr indent="-228600" defTabSz="914400"/>
            <a:r>
              <a:rPr lang="en-US" sz="2400" dirty="0" err="1"/>
              <a:t>Relatietwijfel</a:t>
            </a:r>
            <a:endParaRPr lang="en-US" sz="2400" dirty="0"/>
          </a:p>
          <a:p>
            <a:pPr indent="-228600" defTabSz="914400"/>
            <a:r>
              <a:rPr lang="en-US" sz="2400" dirty="0" err="1"/>
              <a:t>Uit</a:t>
            </a:r>
            <a:r>
              <a:rPr lang="en-US" sz="2400" dirty="0"/>
              <a:t> </a:t>
            </a:r>
            <a:r>
              <a:rPr lang="en-US" sz="2400" dirty="0" err="1"/>
              <a:t>elkaar</a:t>
            </a:r>
            <a:r>
              <a:rPr lang="en-US" sz="2400" dirty="0"/>
              <a:t> </a:t>
            </a:r>
            <a:r>
              <a:rPr lang="en-US" sz="2400" dirty="0" err="1"/>
              <a:t>gaan</a:t>
            </a:r>
            <a:endParaRPr lang="en-US" sz="2400" dirty="0"/>
          </a:p>
          <a:p>
            <a:pPr indent="-228600" defTabSz="914400"/>
            <a:r>
              <a:rPr lang="en-US" sz="2400" dirty="0" err="1"/>
              <a:t>Uit</a:t>
            </a:r>
            <a:r>
              <a:rPr lang="en-US" sz="2400" dirty="0"/>
              <a:t> </a:t>
            </a:r>
            <a:r>
              <a:rPr lang="en-US" sz="2400" dirty="0" err="1"/>
              <a:t>elkaar</a:t>
            </a:r>
            <a:r>
              <a:rPr lang="en-US" sz="2400" dirty="0"/>
              <a:t> </a:t>
            </a:r>
            <a:r>
              <a:rPr lang="en-US" sz="2400" dirty="0" err="1"/>
              <a:t>zijn</a:t>
            </a:r>
            <a:endParaRPr lang="en-US" sz="2400" dirty="0"/>
          </a:p>
          <a:p>
            <a:pPr indent="-228600" defTabSz="914400"/>
            <a:r>
              <a:rPr lang="en-US" sz="2400" dirty="0"/>
              <a:t>104 </a:t>
            </a:r>
            <a:r>
              <a:rPr lang="en-US" sz="2400" dirty="0" err="1"/>
              <a:t>gezinnen</a:t>
            </a:r>
            <a:r>
              <a:rPr lang="en-US" sz="2400" dirty="0"/>
              <a:t>, 196 </a:t>
            </a:r>
            <a:r>
              <a:rPr lang="en-US" sz="2400" dirty="0" err="1"/>
              <a:t>kinderen</a:t>
            </a:r>
            <a:r>
              <a:rPr lang="en-US" sz="2400" dirty="0"/>
              <a:t> </a:t>
            </a:r>
          </a:p>
          <a:p>
            <a:pPr marL="0" indent="0" defTabSz="914400">
              <a:buNone/>
            </a:pPr>
            <a:r>
              <a:rPr lang="en-US" sz="2400" dirty="0"/>
              <a:t>     </a:t>
            </a:r>
            <a:r>
              <a:rPr lang="en-US" sz="2400" dirty="0" err="1"/>
              <a:t>ondersteund</a:t>
            </a:r>
            <a:r>
              <a:rPr lang="en-US" sz="2400" dirty="0"/>
              <a:t> (1 </a:t>
            </a:r>
            <a:r>
              <a:rPr lang="en-US" sz="2400" dirty="0" err="1"/>
              <a:t>juni</a:t>
            </a:r>
            <a:r>
              <a:rPr lang="en-US" sz="2400" dirty="0"/>
              <a:t> 2023)</a:t>
            </a:r>
          </a:p>
          <a:p>
            <a:pPr marL="0" indent="0" defTabSz="914400">
              <a:buNone/>
            </a:pPr>
            <a:endParaRPr lang="en-US" sz="2400" dirty="0"/>
          </a:p>
          <a:p>
            <a:pPr marL="0" indent="0" defTabSz="914400">
              <a:buNone/>
            </a:pPr>
            <a:r>
              <a:rPr lang="en-US" sz="2400" u="sng" dirty="0"/>
              <a:t>Het team</a:t>
            </a:r>
            <a:endParaRPr lang="en-US" sz="2400" dirty="0"/>
          </a:p>
        </p:txBody>
      </p:sp>
      <p:sp>
        <p:nvSpPr>
          <p:cNvPr id="13" name="Tijdelijke aanduiding voor dianummer 4">
            <a:extLst>
              <a:ext uri="{FF2B5EF4-FFF2-40B4-BE49-F238E27FC236}">
                <a16:creationId xmlns:a16="http://schemas.microsoft.com/office/drawing/2014/main" id="{698886AC-9F60-049D-7A15-6503B2D05AFF}"/>
              </a:ext>
            </a:extLst>
          </p:cNvPr>
          <p:cNvSpPr>
            <a:spLocks noGrp="1"/>
          </p:cNvSpPr>
          <p:nvPr>
            <p:ph type="sldNum" sz="quarter" idx="12"/>
          </p:nvPr>
        </p:nvSpPr>
        <p:spPr>
          <a:xfrm>
            <a:off x="6762164" y="6356350"/>
            <a:ext cx="2439672" cy="365125"/>
          </a:xfrm>
        </p:spPr>
        <p:txBody>
          <a:bodyPr vert="horz" lIns="91440" tIns="45720" rIns="91440" bIns="45720" rtlCol="0" anchor="ctr">
            <a:normAutofit/>
          </a:bodyPr>
          <a:lstStyle/>
          <a:p>
            <a:pPr eaLnBrk="1" fontAlgn="auto" hangingPunct="1">
              <a:spcBef>
                <a:spcPts val="0"/>
              </a:spcBef>
              <a:spcAft>
                <a:spcPts val="600"/>
              </a:spcAft>
              <a:defRPr/>
            </a:pPr>
            <a:fld id="{876A19E0-301B-46AF-AD14-6EB26308D7FE}" type="slidenum">
              <a:rPr lang="en-US" sz="1200" smtClean="0">
                <a:solidFill>
                  <a:prstClr val="black">
                    <a:tint val="75000"/>
                  </a:prstClr>
                </a:solidFill>
                <a:latin typeface="Calibri" panose="020F0502020204030204"/>
              </a:rPr>
              <a:pPr eaLnBrk="1" fontAlgn="auto" hangingPunct="1">
                <a:spcBef>
                  <a:spcPts val="0"/>
                </a:spcBef>
                <a:spcAft>
                  <a:spcPts val="600"/>
                </a:spcAft>
                <a:defRPr/>
              </a:pPr>
              <a:t>9</a:t>
            </a:fld>
            <a:endParaRPr lang="en-US" sz="1200">
              <a:solidFill>
                <a:prstClr val="black">
                  <a:tint val="75000"/>
                </a:prstClr>
              </a:solidFill>
              <a:latin typeface="Calibri" panose="020F0502020204030204"/>
            </a:endParaRPr>
          </a:p>
        </p:txBody>
      </p:sp>
      <p:pic>
        <p:nvPicPr>
          <p:cNvPr id="15" name="Afbeelding 14">
            <a:extLst>
              <a:ext uri="{FF2B5EF4-FFF2-40B4-BE49-F238E27FC236}">
                <a16:creationId xmlns:a16="http://schemas.microsoft.com/office/drawing/2014/main" id="{5BA55AC5-0437-BDD4-27C9-130B5E5F81E0}"/>
              </a:ext>
            </a:extLst>
          </p:cNvPr>
          <p:cNvPicPr>
            <a:picLocks noChangeAspect="1"/>
          </p:cNvPicPr>
          <p:nvPr/>
        </p:nvPicPr>
        <p:blipFill>
          <a:blip r:embed="rId2"/>
          <a:stretch>
            <a:fillRect/>
          </a:stretch>
        </p:blipFill>
        <p:spPr>
          <a:xfrm>
            <a:off x="6560510" y="3557377"/>
            <a:ext cx="5429194" cy="3164098"/>
          </a:xfrm>
          <a:prstGeom prst="rect">
            <a:avLst/>
          </a:prstGeom>
        </p:spPr>
      </p:pic>
    </p:spTree>
    <p:extLst>
      <p:ext uri="{BB962C8B-B14F-4D97-AF65-F5344CB8AC3E}">
        <p14:creationId xmlns:p14="http://schemas.microsoft.com/office/powerpoint/2010/main" val="1180251140"/>
      </p:ext>
    </p:extLst>
  </p:cSld>
  <p:clrMapOvr>
    <a:masterClrMapping/>
  </p:clrMapOvr>
</p:sld>
</file>

<file path=ppt/theme/theme1.xml><?xml version="1.0" encoding="utf-8"?>
<a:theme xmlns:a="http://schemas.openxmlformats.org/drawingml/2006/main" name="ChristenUnie thema">
  <a:themeElements>
    <a:clrScheme name="ChristenUnie kleuren">
      <a:dk1>
        <a:srgbClr val="FFFFFF"/>
      </a:dk1>
      <a:lt1>
        <a:srgbClr val="FFFFFF"/>
      </a:lt1>
      <a:dk2>
        <a:srgbClr val="FFFFFF"/>
      </a:dk2>
      <a:lt2>
        <a:srgbClr val="FFFFFF"/>
      </a:lt2>
      <a:accent1>
        <a:srgbClr val="FFFFFF"/>
      </a:accent1>
      <a:accent2>
        <a:srgbClr val="00A5E8"/>
      </a:accent2>
      <a:accent3>
        <a:srgbClr val="032963"/>
      </a:accent3>
      <a:accent4>
        <a:srgbClr val="8FBA1C"/>
      </a:accent4>
      <a:accent5>
        <a:srgbClr val="15AF97"/>
      </a:accent5>
      <a:accent6>
        <a:srgbClr val="70AD47"/>
      </a:accent6>
      <a:hlink>
        <a:srgbClr val="00A5E8"/>
      </a:hlink>
      <a:folHlink>
        <a:srgbClr val="00A5E8"/>
      </a:folHlink>
    </a:clrScheme>
    <a:fontScheme name="Aangepast 1">
      <a:majorFont>
        <a:latin typeface="Proxima Nova"/>
        <a:ea typeface=""/>
        <a:cs typeface=""/>
      </a:majorFont>
      <a:minorFont>
        <a:latin typeface="Alwyn New Rounded L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3846AE0DEA25D4A91EA37A2978DB293" ma:contentTypeVersion="12" ma:contentTypeDescription="Een nieuw document maken." ma:contentTypeScope="" ma:versionID="14a38c9852eceef74cb4e2342dd4e11f">
  <xsd:schema xmlns:xsd="http://www.w3.org/2001/XMLSchema" xmlns:xs="http://www.w3.org/2001/XMLSchema" xmlns:p="http://schemas.microsoft.com/office/2006/metadata/properties" xmlns:ns2="4d818f7d-9ebc-4958-8745-66c19327f921" xmlns:ns3="66b3aa96-b6e6-49b2-8f55-1f4050a0670c" targetNamespace="http://schemas.microsoft.com/office/2006/metadata/properties" ma:root="true" ma:fieldsID="039dfe7d83be040076e1567b63b907c6" ns2:_="" ns3:_="">
    <xsd:import namespace="4d818f7d-9ebc-4958-8745-66c19327f921"/>
    <xsd:import namespace="66b3aa96-b6e6-49b2-8f55-1f4050a0670c"/>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SearchProperties" minOccurs="0"/>
                <xsd:element ref="ns2:lcf76f155ced4ddcb4097134ff3c332f" minOccurs="0"/>
                <xsd:element ref="ns3:TaxCatchAll" minOccurs="0"/>
                <xsd:element ref="ns2:MediaServiceDateTaken"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d818f7d-9ebc-4958-8745-66c19327f92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lcf76f155ced4ddcb4097134ff3c332f" ma:index="15" nillable="true" ma:taxonomy="true" ma:internalName="lcf76f155ced4ddcb4097134ff3c332f" ma:taxonomyFieldName="MediaServiceImageTags" ma:displayName="Afbeeldingtags" ma:readOnly="false" ma:fieldId="{5cf76f15-5ced-4ddc-b409-7134ff3c332f}" ma:taxonomyMulti="true" ma:sspId="10c990a9-4eff-4ace-a105-8d0f4992056b"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6b3aa96-b6e6-49b2-8f55-1f4050a0670c" elementFormDefault="qualified">
    <xsd:import namespace="http://schemas.microsoft.com/office/2006/documentManagement/types"/>
    <xsd:import namespace="http://schemas.microsoft.com/office/infopath/2007/PartnerControls"/>
    <xsd:element name="SharedWithUsers" ma:index="11"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Gedeeld met details" ma:internalName="SharedWithDetails" ma:readOnly="true">
      <xsd:simpleType>
        <xsd:restriction base="dms:Note">
          <xsd:maxLength value="255"/>
        </xsd:restriction>
      </xsd:simpleType>
    </xsd:element>
    <xsd:element name="TaxCatchAll" ma:index="16" nillable="true" ma:displayName="Taxonomy Catch All Column" ma:hidden="true" ma:list="{a58bfe59-36b6-4972-b598-0ec4d54e1a1d}" ma:internalName="TaxCatchAll" ma:showField="CatchAllData" ma:web="66b3aa96-b6e6-49b2-8f55-1f4050a0670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4d818f7d-9ebc-4958-8745-66c19327f921">
      <Terms xmlns="http://schemas.microsoft.com/office/infopath/2007/PartnerControls"/>
    </lcf76f155ced4ddcb4097134ff3c332f>
    <TaxCatchAll xmlns="66b3aa96-b6e6-49b2-8f55-1f4050a0670c" xsi:nil="true"/>
  </documentManagement>
</p:properties>
</file>

<file path=customXml/itemProps1.xml><?xml version="1.0" encoding="utf-8"?>
<ds:datastoreItem xmlns:ds="http://schemas.openxmlformats.org/officeDocument/2006/customXml" ds:itemID="{3C62EAF4-78E7-4921-B147-16F191C94822}"/>
</file>

<file path=customXml/itemProps2.xml><?xml version="1.0" encoding="utf-8"?>
<ds:datastoreItem xmlns:ds="http://schemas.openxmlformats.org/officeDocument/2006/customXml" ds:itemID="{125F783C-CB39-4FDC-B959-E43712068935}"/>
</file>

<file path=customXml/itemProps3.xml><?xml version="1.0" encoding="utf-8"?>
<ds:datastoreItem xmlns:ds="http://schemas.openxmlformats.org/officeDocument/2006/customXml" ds:itemID="{805D491A-78DA-435D-B668-552103193DF2}"/>
</file>

<file path=docProps/app.xml><?xml version="1.0" encoding="utf-8"?>
<Properties xmlns="http://schemas.openxmlformats.org/officeDocument/2006/extended-properties" xmlns:vt="http://schemas.openxmlformats.org/officeDocument/2006/docPropsVTypes">
  <Template/>
  <TotalTime>5990</TotalTime>
  <Words>1141</Words>
  <Application>Microsoft Office PowerPoint</Application>
  <PresentationFormat>Breedbeeld</PresentationFormat>
  <Paragraphs>125</Paragraphs>
  <Slides>21</Slides>
  <Notes>8</Notes>
  <HiddenSlides>0</HiddenSlides>
  <MMClips>0</MMClips>
  <ScaleCrop>false</ScaleCrop>
  <HeadingPairs>
    <vt:vector size="6" baseType="variant">
      <vt:variant>
        <vt:lpstr>Gebruikte lettertypen</vt:lpstr>
      </vt:variant>
      <vt:variant>
        <vt:i4>8</vt:i4>
      </vt:variant>
      <vt:variant>
        <vt:lpstr>Thema</vt:lpstr>
      </vt:variant>
      <vt:variant>
        <vt:i4>1</vt:i4>
      </vt:variant>
      <vt:variant>
        <vt:lpstr>Diatitels</vt:lpstr>
      </vt:variant>
      <vt:variant>
        <vt:i4>21</vt:i4>
      </vt:variant>
    </vt:vector>
  </HeadingPairs>
  <TitlesOfParts>
    <vt:vector size="30" baseType="lpstr">
      <vt:lpstr>Proxima Nova</vt:lpstr>
      <vt:lpstr>Wingdings</vt:lpstr>
      <vt:lpstr>Courier New</vt:lpstr>
      <vt:lpstr>Arial</vt:lpstr>
      <vt:lpstr>DIN</vt:lpstr>
      <vt:lpstr>Calibri</vt:lpstr>
      <vt:lpstr>Alwyn New Rounded Lt</vt:lpstr>
      <vt:lpstr>Aptos</vt:lpstr>
      <vt:lpstr>ChristenUnie thema</vt:lpstr>
      <vt:lpstr>Deelsessie  Relatie- en Scheidingsteam Zwolle</vt:lpstr>
      <vt:lpstr>PowerPoint-presentatie</vt:lpstr>
      <vt:lpstr>Partijvisie</vt:lpstr>
      <vt:lpstr>Verkiezingsprogramma 2018</vt:lpstr>
      <vt:lpstr>Coalitieakkoord 2018 (ChristenUnie, GroenLinks, VVD, Swolwacht)</vt:lpstr>
      <vt:lpstr>PowerPoint-presentatie</vt:lpstr>
      <vt:lpstr>PowerPoint-presentatie</vt:lpstr>
      <vt:lpstr>Plan van aanpak: Sterk ouderschap</vt:lpstr>
      <vt:lpstr>PowerPoint-presentatie</vt:lpstr>
      <vt:lpstr>PowerPoint-presentatie</vt:lpstr>
      <vt:lpstr>Zelf aan de slag in je gemeente? Tips!</vt:lpstr>
      <vt:lpstr> 1. Formuleer een gezamenlijke visie met partners in de stad en blijf samen leren  </vt:lpstr>
      <vt:lpstr>   2. Leg uit dat het gaat om het voorkomen van schade bij kinderen én laat vervolgens zien dat het ook echt werkt </vt:lpstr>
      <vt:lpstr>Resultaten (1)</vt:lpstr>
      <vt:lpstr>Resultaten (2): de- escalatie kwantitatief</vt:lpstr>
      <vt:lpstr>Resultaten (3)</vt:lpstr>
      <vt:lpstr>PowerPoint-presentatie</vt:lpstr>
      <vt:lpstr>PowerPoint-presentatie</vt:lpstr>
      <vt:lpstr>6. Een multidisciplinair team voor praktische en emotionele ondersteuning</vt:lpstr>
      <vt:lpstr>Webpagina met handige tips en documenten</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Remco van de Pol</dc:creator>
  <cp:lastModifiedBy>Buitenhuis, Ronald</cp:lastModifiedBy>
  <cp:revision>16</cp:revision>
  <dcterms:created xsi:type="dcterms:W3CDTF">2018-04-04T13:35:31Z</dcterms:created>
  <dcterms:modified xsi:type="dcterms:W3CDTF">2024-11-11T07:54:46Z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0x01010043846AE0DEA25D4A91EA37A2978DB293</vt:lpwstr>
  </property>
</Properties>
</file>